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omments/modernComment_14F_2241901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315" r:id="rId5"/>
    <p:sldId id="310" r:id="rId6"/>
    <p:sldId id="336" r:id="rId7"/>
    <p:sldId id="337" r:id="rId8"/>
    <p:sldId id="338" r:id="rId9"/>
    <p:sldId id="305" r:id="rId10"/>
    <p:sldId id="306" r:id="rId11"/>
    <p:sldId id="308" r:id="rId12"/>
    <p:sldId id="309" r:id="rId13"/>
    <p:sldId id="311" r:id="rId14"/>
    <p:sldId id="312" r:id="rId15"/>
    <p:sldId id="335" r:id="rId16"/>
    <p:sldId id="313" r:id="rId17"/>
    <p:sldId id="269" r:id="rId18"/>
    <p:sldId id="31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40">
          <p15:clr>
            <a:srgbClr val="A4A3A4"/>
          </p15:clr>
        </p15:guide>
        <p15:guide id="5"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B3C614-2338-A377-C297-753FD630E7DD}" name="Romi Verschoor" initials="RV" userId="S::rve@tg.nl::db379b68-79e0-4461-b420-f60a7e269292" providerId="AD"/>
  <p188:author id="{8B10543B-9504-D053-0C68-D52FD2B49FC9}" name="bal@e-nemo.nl" initials="ba" userId="S::urn:spo:guest#bal@e-nemo.nl::"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9D9D9C"/>
    <a:srgbClr val="878787"/>
    <a:srgbClr val="B2B2B2"/>
    <a:srgbClr val="F0CB7D"/>
    <a:srgbClr val="F7E1B7"/>
    <a:srgbClr val="FBF0DB"/>
    <a:srgbClr val="E3E7F3"/>
    <a:srgbClr val="B0C1DC"/>
    <a:srgbClr val="6E9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9CCF5-6A6B-4C36-BA38-C8A9820721AA}" v="7" dt="2024-11-13T15:20:41.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96"/>
    <p:restoredTop sz="94694"/>
  </p:normalViewPr>
  <p:slideViewPr>
    <p:cSldViewPr snapToGrid="0" snapToObjects="1" showGuides="1">
      <p:cViewPr varScale="1">
        <p:scale>
          <a:sx n="105" d="100"/>
          <a:sy n="105" d="100"/>
        </p:scale>
        <p:origin x="138"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Gmelig" userId="bb5ca49f-7257-4f37-b09c-4df4a26fb5d0" providerId="ADAL" clId="{7A69CCF5-6A6B-4C36-BA38-C8A9820721AA}"/>
    <pc:docChg chg="undo custSel addSld delSld modSld sldOrd">
      <pc:chgData name="Ilse Gmelig" userId="bb5ca49f-7257-4f37-b09c-4df4a26fb5d0" providerId="ADAL" clId="{7A69CCF5-6A6B-4C36-BA38-C8A9820721AA}" dt="2024-11-13T15:20:41.244" v="50" actId="14826"/>
      <pc:docMkLst>
        <pc:docMk/>
      </pc:docMkLst>
      <pc:sldChg chg="delSp del mod modClrScheme chgLayout">
        <pc:chgData name="Ilse Gmelig" userId="bb5ca49f-7257-4f37-b09c-4df4a26fb5d0" providerId="ADAL" clId="{7A69CCF5-6A6B-4C36-BA38-C8A9820721AA}" dt="2024-11-13T15:18:26.527" v="20" actId="2696"/>
        <pc:sldMkLst>
          <pc:docMk/>
          <pc:sldMk cId="1538539550" sldId="303"/>
        </pc:sldMkLst>
        <pc:spChg chg="del">
          <ac:chgData name="Ilse Gmelig" userId="bb5ca49f-7257-4f37-b09c-4df4a26fb5d0" providerId="ADAL" clId="{7A69CCF5-6A6B-4C36-BA38-C8A9820721AA}" dt="2024-11-13T15:18:17.001" v="18" actId="700"/>
          <ac:spMkLst>
            <pc:docMk/>
            <pc:sldMk cId="1538539550" sldId="303"/>
            <ac:spMk id="9" creationId="{D70ACFFC-4D33-6AF5-AE80-0E220434B813}"/>
          </ac:spMkLst>
        </pc:spChg>
        <pc:spChg chg="del">
          <ac:chgData name="Ilse Gmelig" userId="bb5ca49f-7257-4f37-b09c-4df4a26fb5d0" providerId="ADAL" clId="{7A69CCF5-6A6B-4C36-BA38-C8A9820721AA}" dt="2024-11-13T15:18:17.001" v="18" actId="700"/>
          <ac:spMkLst>
            <pc:docMk/>
            <pc:sldMk cId="1538539550" sldId="303"/>
            <ac:spMk id="10" creationId="{2E171E98-CE67-5434-EB4D-4D95C0542B48}"/>
          </ac:spMkLst>
        </pc:spChg>
        <pc:spChg chg="del">
          <ac:chgData name="Ilse Gmelig" userId="bb5ca49f-7257-4f37-b09c-4df4a26fb5d0" providerId="ADAL" clId="{7A69CCF5-6A6B-4C36-BA38-C8A9820721AA}" dt="2024-11-13T15:18:17.001" v="18" actId="700"/>
          <ac:spMkLst>
            <pc:docMk/>
            <pc:sldMk cId="1538539550" sldId="303"/>
            <ac:spMk id="11" creationId="{93DA6073-92FE-6572-063D-541BB4C268A5}"/>
          </ac:spMkLst>
        </pc:spChg>
      </pc:sldChg>
      <pc:sldChg chg="del">
        <pc:chgData name="Ilse Gmelig" userId="bb5ca49f-7257-4f37-b09c-4df4a26fb5d0" providerId="ADAL" clId="{7A69CCF5-6A6B-4C36-BA38-C8A9820721AA}" dt="2024-11-13T15:17:26.396" v="11" actId="2696"/>
        <pc:sldMkLst>
          <pc:docMk/>
          <pc:sldMk cId="2322749678" sldId="304"/>
        </pc:sldMkLst>
      </pc:sldChg>
      <pc:sldChg chg="del">
        <pc:chgData name="Ilse Gmelig" userId="bb5ca49f-7257-4f37-b09c-4df4a26fb5d0" providerId="ADAL" clId="{7A69CCF5-6A6B-4C36-BA38-C8A9820721AA}" dt="2024-11-13T15:17:26.396" v="11" actId="2696"/>
        <pc:sldMkLst>
          <pc:docMk/>
          <pc:sldMk cId="806140787" sldId="307"/>
        </pc:sldMkLst>
      </pc:sldChg>
      <pc:sldChg chg="addSp delSp modSp mod ord modClrScheme modShow chgLayout">
        <pc:chgData name="Ilse Gmelig" userId="bb5ca49f-7257-4f37-b09c-4df4a26fb5d0" providerId="ADAL" clId="{7A69CCF5-6A6B-4C36-BA38-C8A9820721AA}" dt="2024-11-13T15:19:19.330" v="34" actId="26606"/>
        <pc:sldMkLst>
          <pc:docMk/>
          <pc:sldMk cId="634087809" sldId="310"/>
        </pc:sldMkLst>
        <pc:spChg chg="add del">
          <ac:chgData name="Ilse Gmelig" userId="bb5ca49f-7257-4f37-b09c-4df4a26fb5d0" providerId="ADAL" clId="{7A69CCF5-6A6B-4C36-BA38-C8A9820721AA}" dt="2024-11-13T15:19:04.127" v="30" actId="26606"/>
          <ac:spMkLst>
            <pc:docMk/>
            <pc:sldMk cId="634087809" sldId="310"/>
            <ac:spMk id="2" creationId="{4E1BFFAA-F466-A6A3-79DD-6BE95B8F4041}"/>
          </ac:spMkLst>
        </pc:spChg>
        <pc:spChg chg="add del mod">
          <ac:chgData name="Ilse Gmelig" userId="bb5ca49f-7257-4f37-b09c-4df4a26fb5d0" providerId="ADAL" clId="{7A69CCF5-6A6B-4C36-BA38-C8A9820721AA}" dt="2024-11-13T15:19:04.125" v="29" actId="26606"/>
          <ac:spMkLst>
            <pc:docMk/>
            <pc:sldMk cId="634087809" sldId="310"/>
            <ac:spMk id="9" creationId="{95C503B4-C84C-E01A-8483-E10EB3C2F4B2}"/>
          </ac:spMkLst>
        </pc:spChg>
        <pc:spChg chg="add del mod">
          <ac:chgData name="Ilse Gmelig" userId="bb5ca49f-7257-4f37-b09c-4df4a26fb5d0" providerId="ADAL" clId="{7A69CCF5-6A6B-4C36-BA38-C8A9820721AA}" dt="2024-11-13T15:19:19.330" v="34" actId="26606"/>
          <ac:spMkLst>
            <pc:docMk/>
            <pc:sldMk cId="634087809" sldId="310"/>
            <ac:spMk id="11" creationId="{49FA00F5-3195-800D-22F5-36B9192E2468}"/>
          </ac:spMkLst>
        </pc:spChg>
        <pc:spChg chg="add mod">
          <ac:chgData name="Ilse Gmelig" userId="bb5ca49f-7257-4f37-b09c-4df4a26fb5d0" providerId="ADAL" clId="{7A69CCF5-6A6B-4C36-BA38-C8A9820721AA}" dt="2024-11-13T15:19:19.330" v="34" actId="26606"/>
          <ac:spMkLst>
            <pc:docMk/>
            <pc:sldMk cId="634087809" sldId="310"/>
            <ac:spMk id="16" creationId="{C4B7F277-1566-7EE5-CA22-B7D19E84267B}"/>
          </ac:spMkLst>
        </pc:spChg>
        <pc:picChg chg="add mod ord">
          <ac:chgData name="Ilse Gmelig" userId="bb5ca49f-7257-4f37-b09c-4df4a26fb5d0" providerId="ADAL" clId="{7A69CCF5-6A6B-4C36-BA38-C8A9820721AA}" dt="2024-11-13T15:19:19.330" v="34" actId="26606"/>
          <ac:picMkLst>
            <pc:docMk/>
            <pc:sldMk cId="634087809" sldId="310"/>
            <ac:picMk id="4" creationId="{E93D358E-FCEF-DF17-31C9-573932425433}"/>
          </ac:picMkLst>
        </pc:picChg>
        <pc:picChg chg="add mod">
          <ac:chgData name="Ilse Gmelig" userId="bb5ca49f-7257-4f37-b09c-4df4a26fb5d0" providerId="ADAL" clId="{7A69CCF5-6A6B-4C36-BA38-C8A9820721AA}" dt="2024-11-13T15:19:19.330" v="34" actId="26606"/>
          <ac:picMkLst>
            <pc:docMk/>
            <pc:sldMk cId="634087809" sldId="310"/>
            <ac:picMk id="6" creationId="{5FDE07C4-758B-0799-95A9-BACB165EAE74}"/>
          </ac:picMkLst>
        </pc:picChg>
      </pc:sldChg>
      <pc:sldChg chg="modSp mod">
        <pc:chgData name="Ilse Gmelig" userId="bb5ca49f-7257-4f37-b09c-4df4a26fb5d0" providerId="ADAL" clId="{7A69CCF5-6A6B-4C36-BA38-C8A9820721AA}" dt="2024-11-13T15:16:48.498" v="10" actId="20577"/>
        <pc:sldMkLst>
          <pc:docMk/>
          <pc:sldMk cId="3555445782" sldId="315"/>
        </pc:sldMkLst>
        <pc:spChg chg="mod">
          <ac:chgData name="Ilse Gmelig" userId="bb5ca49f-7257-4f37-b09c-4df4a26fb5d0" providerId="ADAL" clId="{7A69CCF5-6A6B-4C36-BA38-C8A9820721AA}" dt="2024-11-13T15:16:48.498" v="10" actId="20577"/>
          <ac:spMkLst>
            <pc:docMk/>
            <pc:sldMk cId="3555445782" sldId="315"/>
            <ac:spMk id="9" creationId="{5E80A277-C3A3-D83C-BBAC-E44A14D91657}"/>
          </ac:spMkLst>
        </pc:spChg>
      </pc:sldChg>
      <pc:sldChg chg="del">
        <pc:chgData name="Ilse Gmelig" userId="bb5ca49f-7257-4f37-b09c-4df4a26fb5d0" providerId="ADAL" clId="{7A69CCF5-6A6B-4C36-BA38-C8A9820721AA}" dt="2024-11-13T15:17:26.396" v="11" actId="2696"/>
        <pc:sldMkLst>
          <pc:docMk/>
          <pc:sldMk cId="758491687" sldId="321"/>
        </pc:sldMkLst>
      </pc:sldChg>
      <pc:sldChg chg="del">
        <pc:chgData name="Ilse Gmelig" userId="bb5ca49f-7257-4f37-b09c-4df4a26fb5d0" providerId="ADAL" clId="{7A69CCF5-6A6B-4C36-BA38-C8A9820721AA}" dt="2024-11-13T15:17:26.396" v="11" actId="2696"/>
        <pc:sldMkLst>
          <pc:docMk/>
          <pc:sldMk cId="1959603527" sldId="322"/>
        </pc:sldMkLst>
      </pc:sldChg>
      <pc:sldChg chg="del">
        <pc:chgData name="Ilse Gmelig" userId="bb5ca49f-7257-4f37-b09c-4df4a26fb5d0" providerId="ADAL" clId="{7A69CCF5-6A6B-4C36-BA38-C8A9820721AA}" dt="2024-11-13T15:17:32.927" v="12" actId="2696"/>
        <pc:sldMkLst>
          <pc:docMk/>
          <pc:sldMk cId="2551257210" sldId="323"/>
        </pc:sldMkLst>
      </pc:sldChg>
      <pc:sldChg chg="del">
        <pc:chgData name="Ilse Gmelig" userId="bb5ca49f-7257-4f37-b09c-4df4a26fb5d0" providerId="ADAL" clId="{7A69CCF5-6A6B-4C36-BA38-C8A9820721AA}" dt="2024-11-13T15:17:32.927" v="12" actId="2696"/>
        <pc:sldMkLst>
          <pc:docMk/>
          <pc:sldMk cId="4181146664" sldId="324"/>
        </pc:sldMkLst>
      </pc:sldChg>
      <pc:sldChg chg="del">
        <pc:chgData name="Ilse Gmelig" userId="bb5ca49f-7257-4f37-b09c-4df4a26fb5d0" providerId="ADAL" clId="{7A69CCF5-6A6B-4C36-BA38-C8A9820721AA}" dt="2024-11-13T15:17:40.840" v="13" actId="2696"/>
        <pc:sldMkLst>
          <pc:docMk/>
          <pc:sldMk cId="1224030841" sldId="325"/>
        </pc:sldMkLst>
      </pc:sldChg>
      <pc:sldChg chg="del">
        <pc:chgData name="Ilse Gmelig" userId="bb5ca49f-7257-4f37-b09c-4df4a26fb5d0" providerId="ADAL" clId="{7A69CCF5-6A6B-4C36-BA38-C8A9820721AA}" dt="2024-11-13T15:17:55.738" v="14" actId="2696"/>
        <pc:sldMkLst>
          <pc:docMk/>
          <pc:sldMk cId="4288773696" sldId="327"/>
        </pc:sldMkLst>
      </pc:sldChg>
      <pc:sldChg chg="del">
        <pc:chgData name="Ilse Gmelig" userId="bb5ca49f-7257-4f37-b09c-4df4a26fb5d0" providerId="ADAL" clId="{7A69CCF5-6A6B-4C36-BA38-C8A9820721AA}" dt="2024-11-13T15:17:55.738" v="14" actId="2696"/>
        <pc:sldMkLst>
          <pc:docMk/>
          <pc:sldMk cId="669926160" sldId="328"/>
        </pc:sldMkLst>
      </pc:sldChg>
      <pc:sldChg chg="del">
        <pc:chgData name="Ilse Gmelig" userId="bb5ca49f-7257-4f37-b09c-4df4a26fb5d0" providerId="ADAL" clId="{7A69CCF5-6A6B-4C36-BA38-C8A9820721AA}" dt="2024-11-13T15:17:40.840" v="13" actId="2696"/>
        <pc:sldMkLst>
          <pc:docMk/>
          <pc:sldMk cId="2942103429" sldId="329"/>
        </pc:sldMkLst>
      </pc:sldChg>
      <pc:sldChg chg="del">
        <pc:chgData name="Ilse Gmelig" userId="bb5ca49f-7257-4f37-b09c-4df4a26fb5d0" providerId="ADAL" clId="{7A69CCF5-6A6B-4C36-BA38-C8A9820721AA}" dt="2024-11-13T15:17:40.840" v="13" actId="2696"/>
        <pc:sldMkLst>
          <pc:docMk/>
          <pc:sldMk cId="1482024999" sldId="332"/>
        </pc:sldMkLst>
      </pc:sldChg>
      <pc:sldChg chg="del">
        <pc:chgData name="Ilse Gmelig" userId="bb5ca49f-7257-4f37-b09c-4df4a26fb5d0" providerId="ADAL" clId="{7A69CCF5-6A6B-4C36-BA38-C8A9820721AA}" dt="2024-11-13T15:17:40.840" v="13" actId="2696"/>
        <pc:sldMkLst>
          <pc:docMk/>
          <pc:sldMk cId="1714784533" sldId="333"/>
        </pc:sldMkLst>
      </pc:sldChg>
      <pc:sldChg chg="del">
        <pc:chgData name="Ilse Gmelig" userId="bb5ca49f-7257-4f37-b09c-4df4a26fb5d0" providerId="ADAL" clId="{7A69CCF5-6A6B-4C36-BA38-C8A9820721AA}" dt="2024-11-13T15:17:40.840" v="13" actId="2696"/>
        <pc:sldMkLst>
          <pc:docMk/>
          <pc:sldMk cId="4155669339" sldId="334"/>
        </pc:sldMkLst>
      </pc:sldChg>
      <pc:sldChg chg="new del">
        <pc:chgData name="Ilse Gmelig" userId="bb5ca49f-7257-4f37-b09c-4df4a26fb5d0" providerId="ADAL" clId="{7A69CCF5-6A6B-4C36-BA38-C8A9820721AA}" dt="2024-11-13T15:18:28.702" v="21" actId="2696"/>
        <pc:sldMkLst>
          <pc:docMk/>
          <pc:sldMk cId="1838905814" sldId="336"/>
        </pc:sldMkLst>
      </pc:sldChg>
      <pc:sldChg chg="modSp add">
        <pc:chgData name="Ilse Gmelig" userId="bb5ca49f-7257-4f37-b09c-4df4a26fb5d0" providerId="ADAL" clId="{7A69CCF5-6A6B-4C36-BA38-C8A9820721AA}" dt="2024-11-13T15:19:38.586" v="37" actId="14826"/>
        <pc:sldMkLst>
          <pc:docMk/>
          <pc:sldMk cId="3453802181" sldId="336"/>
        </pc:sldMkLst>
        <pc:picChg chg="mod">
          <ac:chgData name="Ilse Gmelig" userId="bb5ca49f-7257-4f37-b09c-4df4a26fb5d0" providerId="ADAL" clId="{7A69CCF5-6A6B-4C36-BA38-C8A9820721AA}" dt="2024-11-13T15:19:38.586" v="37" actId="14826"/>
          <ac:picMkLst>
            <pc:docMk/>
            <pc:sldMk cId="3453802181" sldId="336"/>
            <ac:picMk id="4" creationId="{D11052A7-C1A1-ED6B-A0C6-B6E4C2EEB8AC}"/>
          </ac:picMkLst>
        </pc:picChg>
        <pc:picChg chg="mod">
          <ac:chgData name="Ilse Gmelig" userId="bb5ca49f-7257-4f37-b09c-4df4a26fb5d0" providerId="ADAL" clId="{7A69CCF5-6A6B-4C36-BA38-C8A9820721AA}" dt="2024-11-13T15:19:33.493" v="36" actId="14826"/>
          <ac:picMkLst>
            <pc:docMk/>
            <pc:sldMk cId="3453802181" sldId="336"/>
            <ac:picMk id="6" creationId="{B8F5EB5F-A9C8-4860-16A0-36763026683D}"/>
          </ac:picMkLst>
        </pc:picChg>
      </pc:sldChg>
      <pc:sldChg chg="addSp delSp modSp del mod">
        <pc:chgData name="Ilse Gmelig" userId="bb5ca49f-7257-4f37-b09c-4df4a26fb5d0" providerId="ADAL" clId="{7A69CCF5-6A6B-4C36-BA38-C8A9820721AA}" dt="2024-11-13T15:18:10.039" v="17" actId="2696"/>
        <pc:sldMkLst>
          <pc:docMk/>
          <pc:sldMk cId="3802699946" sldId="336"/>
        </pc:sldMkLst>
        <pc:spChg chg="mod">
          <ac:chgData name="Ilse Gmelig" userId="bb5ca49f-7257-4f37-b09c-4df4a26fb5d0" providerId="ADAL" clId="{7A69CCF5-6A6B-4C36-BA38-C8A9820721AA}" dt="2024-11-13T15:18:05.871" v="16" actId="20577"/>
          <ac:spMkLst>
            <pc:docMk/>
            <pc:sldMk cId="3802699946" sldId="336"/>
            <ac:spMk id="2" creationId="{57B97AA2-373E-46CB-98BD-2866AE277E9C}"/>
          </ac:spMkLst>
        </pc:spChg>
        <pc:spChg chg="add mod">
          <ac:chgData name="Ilse Gmelig" userId="bb5ca49f-7257-4f37-b09c-4df4a26fb5d0" providerId="ADAL" clId="{7A69CCF5-6A6B-4C36-BA38-C8A9820721AA}" dt="2024-11-13T15:18:01.566" v="15" actId="478"/>
          <ac:spMkLst>
            <pc:docMk/>
            <pc:sldMk cId="3802699946" sldId="336"/>
            <ac:spMk id="5" creationId="{E56763C0-AB66-94AF-4CA3-7D4CE0C5CA45}"/>
          </ac:spMkLst>
        </pc:spChg>
        <pc:picChg chg="del">
          <ac:chgData name="Ilse Gmelig" userId="bb5ca49f-7257-4f37-b09c-4df4a26fb5d0" providerId="ADAL" clId="{7A69CCF5-6A6B-4C36-BA38-C8A9820721AA}" dt="2024-11-13T15:18:01.566" v="15" actId="478"/>
          <ac:picMkLst>
            <pc:docMk/>
            <pc:sldMk cId="3802699946" sldId="336"/>
            <ac:picMk id="6" creationId="{66BE9354-01B0-25A7-75AA-C53D41834794}"/>
          </ac:picMkLst>
        </pc:picChg>
      </pc:sldChg>
      <pc:sldChg chg="del">
        <pc:chgData name="Ilse Gmelig" userId="bb5ca49f-7257-4f37-b09c-4df4a26fb5d0" providerId="ADAL" clId="{7A69CCF5-6A6B-4C36-BA38-C8A9820721AA}" dt="2024-11-13T15:17:32.927" v="12" actId="2696"/>
        <pc:sldMkLst>
          <pc:docMk/>
          <pc:sldMk cId="234982838" sldId="337"/>
        </pc:sldMkLst>
      </pc:sldChg>
      <pc:sldChg chg="addSp delSp modSp add mod modClrScheme chgLayout">
        <pc:chgData name="Ilse Gmelig" userId="bb5ca49f-7257-4f37-b09c-4df4a26fb5d0" providerId="ADAL" clId="{7A69CCF5-6A6B-4C36-BA38-C8A9820721AA}" dt="2024-11-13T15:20:25.984" v="47" actId="732"/>
        <pc:sldMkLst>
          <pc:docMk/>
          <pc:sldMk cId="4237772135" sldId="337"/>
        </pc:sldMkLst>
        <pc:spChg chg="add del">
          <ac:chgData name="Ilse Gmelig" userId="bb5ca49f-7257-4f37-b09c-4df4a26fb5d0" providerId="ADAL" clId="{7A69CCF5-6A6B-4C36-BA38-C8A9820721AA}" dt="2024-11-13T15:20:07.135" v="43" actId="26606"/>
          <ac:spMkLst>
            <pc:docMk/>
            <pc:sldMk cId="4237772135" sldId="337"/>
            <ac:spMk id="16" creationId="{C9B8CAB3-93C8-23BD-B08B-1553F323627C}"/>
          </ac:spMkLst>
        </pc:spChg>
        <pc:spChg chg="add del">
          <ac:chgData name="Ilse Gmelig" userId="bb5ca49f-7257-4f37-b09c-4df4a26fb5d0" providerId="ADAL" clId="{7A69CCF5-6A6B-4C36-BA38-C8A9820721AA}" dt="2024-11-13T15:20:07.133" v="42" actId="26606"/>
          <ac:spMkLst>
            <pc:docMk/>
            <pc:sldMk cId="4237772135" sldId="337"/>
            <ac:spMk id="21" creationId="{817D7F79-55CD-8C64-75A8-3C4C0A51CE59}"/>
          </ac:spMkLst>
        </pc:spChg>
        <pc:spChg chg="add del mod">
          <ac:chgData name="Ilse Gmelig" userId="bb5ca49f-7257-4f37-b09c-4df4a26fb5d0" providerId="ADAL" clId="{7A69CCF5-6A6B-4C36-BA38-C8A9820721AA}" dt="2024-11-13T15:20:22.090" v="46" actId="26606"/>
          <ac:spMkLst>
            <pc:docMk/>
            <pc:sldMk cId="4237772135" sldId="337"/>
            <ac:spMk id="23" creationId="{6E07EB55-99DA-37C7-2D2B-E453C0E3EDDA}"/>
          </ac:spMkLst>
        </pc:spChg>
        <pc:spChg chg="add mod">
          <ac:chgData name="Ilse Gmelig" userId="bb5ca49f-7257-4f37-b09c-4df4a26fb5d0" providerId="ADAL" clId="{7A69CCF5-6A6B-4C36-BA38-C8A9820721AA}" dt="2024-11-13T15:20:22.090" v="46" actId="26606"/>
          <ac:spMkLst>
            <pc:docMk/>
            <pc:sldMk cId="4237772135" sldId="337"/>
            <ac:spMk id="28" creationId="{9C64C016-C1F2-62ED-2F36-1B5174C13051}"/>
          </ac:spMkLst>
        </pc:spChg>
        <pc:picChg chg="mod modCrop">
          <ac:chgData name="Ilse Gmelig" userId="bb5ca49f-7257-4f37-b09c-4df4a26fb5d0" providerId="ADAL" clId="{7A69CCF5-6A6B-4C36-BA38-C8A9820721AA}" dt="2024-11-13T15:20:25.984" v="47" actId="732"/>
          <ac:picMkLst>
            <pc:docMk/>
            <pc:sldMk cId="4237772135" sldId="337"/>
            <ac:picMk id="4" creationId="{7B3A472A-E32B-2CBE-2376-ED483333F76A}"/>
          </ac:picMkLst>
        </pc:picChg>
        <pc:picChg chg="mod ord">
          <ac:chgData name="Ilse Gmelig" userId="bb5ca49f-7257-4f37-b09c-4df4a26fb5d0" providerId="ADAL" clId="{7A69CCF5-6A6B-4C36-BA38-C8A9820721AA}" dt="2024-11-13T15:20:22.090" v="46" actId="26606"/>
          <ac:picMkLst>
            <pc:docMk/>
            <pc:sldMk cId="4237772135" sldId="337"/>
            <ac:picMk id="6" creationId="{FF56A027-9BAF-4C91-A68C-54B874E73935}"/>
          </ac:picMkLst>
        </pc:picChg>
      </pc:sldChg>
      <pc:sldChg chg="delSp modSp add mod">
        <pc:chgData name="Ilse Gmelig" userId="bb5ca49f-7257-4f37-b09c-4df4a26fb5d0" providerId="ADAL" clId="{7A69CCF5-6A6B-4C36-BA38-C8A9820721AA}" dt="2024-11-13T15:20:41.244" v="50" actId="14826"/>
        <pc:sldMkLst>
          <pc:docMk/>
          <pc:sldMk cId="3299347628" sldId="338"/>
        </pc:sldMkLst>
        <pc:picChg chg="del">
          <ac:chgData name="Ilse Gmelig" userId="bb5ca49f-7257-4f37-b09c-4df4a26fb5d0" providerId="ADAL" clId="{7A69CCF5-6A6B-4C36-BA38-C8A9820721AA}" dt="2024-11-13T15:20:35.064" v="49" actId="478"/>
          <ac:picMkLst>
            <pc:docMk/>
            <pc:sldMk cId="3299347628" sldId="338"/>
            <ac:picMk id="4" creationId="{61FDAA79-1CDF-8111-385B-7C93912F10C4}"/>
          </ac:picMkLst>
        </pc:picChg>
        <pc:picChg chg="mod">
          <ac:chgData name="Ilse Gmelig" userId="bb5ca49f-7257-4f37-b09c-4df4a26fb5d0" providerId="ADAL" clId="{7A69CCF5-6A6B-4C36-BA38-C8A9820721AA}" dt="2024-11-13T15:20:41.244" v="50" actId="14826"/>
          <ac:picMkLst>
            <pc:docMk/>
            <pc:sldMk cId="3299347628" sldId="338"/>
            <ac:picMk id="6" creationId="{B3804337-3871-9006-40E8-2E268D97E70A}"/>
          </ac:picMkLst>
        </pc:picChg>
      </pc:sldChg>
      <pc:sldChg chg="del">
        <pc:chgData name="Ilse Gmelig" userId="bb5ca49f-7257-4f37-b09c-4df4a26fb5d0" providerId="ADAL" clId="{7A69CCF5-6A6B-4C36-BA38-C8A9820721AA}" dt="2024-11-13T15:17:55.738" v="14" actId="2696"/>
        <pc:sldMkLst>
          <pc:docMk/>
          <pc:sldMk cId="3003943822" sldId="339"/>
        </pc:sldMkLst>
      </pc:sldChg>
      <pc:sldChg chg="del">
        <pc:chgData name="Ilse Gmelig" userId="bb5ca49f-7257-4f37-b09c-4df4a26fb5d0" providerId="ADAL" clId="{7A69CCF5-6A6B-4C36-BA38-C8A9820721AA}" dt="2024-11-13T15:17:55.738" v="14" actId="2696"/>
        <pc:sldMkLst>
          <pc:docMk/>
          <pc:sldMk cId="1870035472" sldId="340"/>
        </pc:sldMkLst>
      </pc:sldChg>
      <pc:sldChg chg="del">
        <pc:chgData name="Ilse Gmelig" userId="bb5ca49f-7257-4f37-b09c-4df4a26fb5d0" providerId="ADAL" clId="{7A69CCF5-6A6B-4C36-BA38-C8A9820721AA}" dt="2024-11-13T15:17:26.396" v="11" actId="2696"/>
        <pc:sldMkLst>
          <pc:docMk/>
          <pc:sldMk cId="3301106184" sldId="341"/>
        </pc:sldMkLst>
      </pc:sldChg>
      <pc:sldChg chg="del">
        <pc:chgData name="Ilse Gmelig" userId="bb5ca49f-7257-4f37-b09c-4df4a26fb5d0" providerId="ADAL" clId="{7A69CCF5-6A6B-4C36-BA38-C8A9820721AA}" dt="2024-11-13T15:17:55.738" v="14" actId="2696"/>
        <pc:sldMkLst>
          <pc:docMk/>
          <pc:sldMk cId="1124156437" sldId="3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Verkoop</c:v>
                </c:pt>
              </c:strCache>
            </c:strRef>
          </c:tx>
          <c:spPr>
            <a:effectLst/>
          </c:spPr>
          <c:dPt>
            <c:idx val="0"/>
            <c:bubble3D val="0"/>
            <c:spPr>
              <a:solidFill>
                <a:schemeClr val="bg2"/>
              </a:solidFill>
              <a:ln>
                <a:noFill/>
              </a:ln>
              <a:effectLst/>
            </c:spPr>
            <c:extLst>
              <c:ext xmlns:c16="http://schemas.microsoft.com/office/drawing/2014/chart" uri="{C3380CC4-5D6E-409C-BE32-E72D297353CC}">
                <c16:uniqueId val="{00000001-9AEF-0B48-B09D-A52876479566}"/>
              </c:ext>
            </c:extLst>
          </c:dPt>
          <c:dPt>
            <c:idx val="1"/>
            <c:bubble3D val="0"/>
            <c:spPr>
              <a:solidFill>
                <a:schemeClr val="tx2"/>
              </a:solidFill>
              <a:ln>
                <a:noFill/>
              </a:ln>
              <a:effectLst/>
            </c:spPr>
            <c:extLst>
              <c:ext xmlns:c16="http://schemas.microsoft.com/office/drawing/2014/chart" uri="{C3380CC4-5D6E-409C-BE32-E72D297353CC}">
                <c16:uniqueId val="{00000003-9AEF-0B48-B09D-A52876479566}"/>
              </c:ext>
            </c:extLst>
          </c:dPt>
          <c:dPt>
            <c:idx val="2"/>
            <c:bubble3D val="0"/>
            <c:spPr>
              <a:solidFill>
                <a:schemeClr val="accent2"/>
              </a:solidFill>
              <a:ln>
                <a:noFill/>
              </a:ln>
              <a:effectLst/>
            </c:spPr>
            <c:extLst>
              <c:ext xmlns:c16="http://schemas.microsoft.com/office/drawing/2014/chart" uri="{C3380CC4-5D6E-409C-BE32-E72D297353CC}">
                <c16:uniqueId val="{00000005-9AEF-0B48-B09D-A52876479566}"/>
              </c:ext>
            </c:extLst>
          </c:dPt>
          <c:dPt>
            <c:idx val="3"/>
            <c:bubble3D val="0"/>
            <c:spPr>
              <a:solidFill>
                <a:schemeClr val="accent1"/>
              </a:solidFill>
              <a:ln>
                <a:noFill/>
              </a:ln>
              <a:effectLst/>
            </c:spPr>
            <c:extLst>
              <c:ext xmlns:c16="http://schemas.microsoft.com/office/drawing/2014/chart" uri="{C3380CC4-5D6E-409C-BE32-E72D297353CC}">
                <c16:uniqueId val="{00000007-9AEF-0B48-B09D-A52876479566}"/>
              </c:ext>
            </c:extLst>
          </c:dPt>
          <c:dPt>
            <c:idx val="4"/>
            <c:bubble3D val="0"/>
            <c:spPr>
              <a:solidFill>
                <a:schemeClr val="accent4"/>
              </a:solidFill>
              <a:ln>
                <a:noFill/>
              </a:ln>
              <a:effectLst/>
            </c:spPr>
            <c:extLst>
              <c:ext xmlns:c16="http://schemas.microsoft.com/office/drawing/2014/chart" uri="{C3380CC4-5D6E-409C-BE32-E72D297353CC}">
                <c16:uniqueId val="{00000009-9AEF-0B48-B09D-A52876479566}"/>
              </c:ext>
            </c:extLst>
          </c:dPt>
          <c:dPt>
            <c:idx val="5"/>
            <c:bubble3D val="0"/>
            <c:spPr>
              <a:solidFill>
                <a:schemeClr val="accent3"/>
              </a:solidFill>
              <a:ln>
                <a:noFill/>
              </a:ln>
              <a:effectLst/>
            </c:spPr>
            <c:extLst>
              <c:ext xmlns:c16="http://schemas.microsoft.com/office/drawing/2014/chart" uri="{C3380CC4-5D6E-409C-BE32-E72D297353CC}">
                <c16:uniqueId val="{0000000B-9AEF-0B48-B09D-A52876479566}"/>
              </c:ext>
            </c:extLst>
          </c:dPt>
          <c:dPt>
            <c:idx val="6"/>
            <c:bubble3D val="0"/>
            <c:spPr>
              <a:solidFill>
                <a:schemeClr val="accent6"/>
              </a:solidFill>
              <a:ln>
                <a:noFill/>
              </a:ln>
              <a:effectLst/>
            </c:spPr>
            <c:extLst>
              <c:ext xmlns:c16="http://schemas.microsoft.com/office/drawing/2014/chart" uri="{C3380CC4-5D6E-409C-BE32-E72D297353CC}">
                <c16:uniqueId val="{0000000D-9AEF-0B48-B09D-A52876479566}"/>
              </c:ext>
            </c:extLst>
          </c:dPt>
          <c:dPt>
            <c:idx val="7"/>
            <c:bubble3D val="0"/>
            <c:spPr>
              <a:solidFill>
                <a:schemeClr val="accent5"/>
              </a:solidFill>
              <a:ln>
                <a:noFill/>
              </a:ln>
              <a:effectLst/>
            </c:spPr>
            <c:extLst>
              <c:ext xmlns:c16="http://schemas.microsoft.com/office/drawing/2014/chart" uri="{C3380CC4-5D6E-409C-BE32-E72D297353CC}">
                <c16:uniqueId val="{0000000F-9AEF-0B48-B09D-A52876479566}"/>
              </c:ext>
            </c:extLst>
          </c:dPt>
          <c:dPt>
            <c:idx val="8"/>
            <c:bubble3D val="0"/>
            <c:spPr>
              <a:solidFill>
                <a:srgbClr val="9D9D9C"/>
              </a:solidFill>
              <a:ln>
                <a:noFill/>
              </a:ln>
              <a:effectLst/>
            </c:spPr>
            <c:extLst>
              <c:ext xmlns:c16="http://schemas.microsoft.com/office/drawing/2014/chart" uri="{C3380CC4-5D6E-409C-BE32-E72D297353CC}">
                <c16:uniqueId val="{00000011-9AEF-0B48-B09D-A52876479566}"/>
              </c:ext>
            </c:extLst>
          </c:dPt>
          <c:dPt>
            <c:idx val="9"/>
            <c:bubble3D val="0"/>
            <c:spPr>
              <a:solidFill>
                <a:srgbClr val="C6C6C6"/>
              </a:solidFill>
              <a:ln>
                <a:noFill/>
              </a:ln>
              <a:effectLst/>
            </c:spPr>
            <c:extLst>
              <c:ext xmlns:c16="http://schemas.microsoft.com/office/drawing/2014/chart" uri="{C3380CC4-5D6E-409C-BE32-E72D297353CC}">
                <c16:uniqueId val="{00000013-9AEF-0B48-B09D-A5287647956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6="http://schemas.microsoft.com/office/drawing/2014/chart" uri="{C3380CC4-5D6E-409C-BE32-E72D297353CC}">
                  <c16:uniqueId val="{00000001-9AEF-0B48-B09D-A5287647956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6="http://schemas.microsoft.com/office/drawing/2014/chart" uri="{C3380CC4-5D6E-409C-BE32-E72D297353CC}">
                  <c16:uniqueId val="{00000003-9AEF-0B48-B09D-A52876479566}"/>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55B02537-BA52-CA44-9D98-F9E08E411253}" type="CATEGORYNAME">
                      <a:rPr lang="en-US">
                        <a:solidFill>
                          <a:schemeClr val="tx1"/>
                        </a:solidFill>
                      </a:rPr>
                      <a:pPr>
                        <a:defRPr>
                          <a:solidFill>
                            <a:schemeClr val="bg1"/>
                          </a:solidFill>
                        </a:defRPr>
                      </a:pPr>
                      <a:t>[CATEGORIENAAM]</a:t>
                    </a:fld>
                    <a:r>
                      <a:rPr lang="en-US" baseline="0" dirty="0"/>
                      <a:t>
</a:t>
                    </a:r>
                    <a:fld id="{A5C904AC-1B65-9C48-956F-ACCA2FF3654B}" type="PERCENTAGE">
                      <a:rPr lang="en-US" baseline="0">
                        <a:solidFill>
                          <a:schemeClr val="tx1"/>
                        </a:solidFill>
                      </a:rPr>
                      <a:pPr>
                        <a:defRPr>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AEF-0B48-B09D-A52876479566}"/>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B048D32D-ABD6-3E48-8146-50E0B9C8AA42}" type="CATEGORYNAME">
                      <a:rPr lang="en-US">
                        <a:solidFill>
                          <a:schemeClr val="tx1"/>
                        </a:solidFill>
                      </a:rPr>
                      <a:pPr>
                        <a:defRPr>
                          <a:solidFill>
                            <a:schemeClr val="bg1"/>
                          </a:solidFill>
                        </a:defRPr>
                      </a:pPr>
                      <a:t>[CATEGORIENAAM]</a:t>
                    </a:fld>
                    <a:r>
                      <a:rPr lang="en-US" baseline="0" dirty="0"/>
                      <a:t>
</a:t>
                    </a:r>
                    <a:fld id="{690350A8-AAD7-A848-A66F-F739B1F617B4}" type="PERCENTAGE">
                      <a:rPr lang="en-US" baseline="0">
                        <a:solidFill>
                          <a:schemeClr val="tx1"/>
                        </a:solidFill>
                      </a:rPr>
                      <a:pPr>
                        <a:defRPr>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AEF-0B48-B09D-A52876479566}"/>
                </c:ext>
              </c:extLst>
            </c:dLbl>
            <c:dLbl>
              <c:idx val="4"/>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942CB0E4-495E-E24F-ADE0-F07149442680}" type="CATEGORYNAME">
                      <a:rPr lang="en-US">
                        <a:solidFill>
                          <a:schemeClr val="tx1"/>
                        </a:solidFill>
                      </a:rPr>
                      <a:pPr>
                        <a:defRPr>
                          <a:solidFill>
                            <a:schemeClr val="bg1"/>
                          </a:solidFill>
                        </a:defRPr>
                      </a:pPr>
                      <a:t>[CATEGORIENAAM]</a:t>
                    </a:fld>
                    <a:r>
                      <a:rPr lang="en-US" baseline="0" dirty="0">
                        <a:solidFill>
                          <a:schemeClr val="tx1"/>
                        </a:solidFill>
                      </a:rPr>
                      <a:t>
</a:t>
                    </a:r>
                    <a:fld id="{E71A3D97-FB32-944B-A1E6-C32AA7441B70}" type="PERCENTAGE">
                      <a:rPr lang="en-US" baseline="0">
                        <a:solidFill>
                          <a:schemeClr val="tx1"/>
                        </a:solidFill>
                      </a:rPr>
                      <a:pPr>
                        <a:defRPr>
                          <a:solidFill>
                            <a:schemeClr val="bg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AEF-0B48-B09D-A52876479566}"/>
                </c:ext>
              </c:extLst>
            </c:dLbl>
            <c:dLbl>
              <c:idx val="5"/>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191292AA-6BD1-7243-B765-43F027145798}" type="CATEGORYNAME">
                      <a:rPr lang="en-US">
                        <a:solidFill>
                          <a:schemeClr val="tx1"/>
                        </a:solidFill>
                      </a:rPr>
                      <a:pPr>
                        <a:defRPr>
                          <a:solidFill>
                            <a:schemeClr val="bg1"/>
                          </a:solidFill>
                        </a:defRPr>
                      </a:pPr>
                      <a:t>[CATEGORIENAAM]</a:t>
                    </a:fld>
                    <a:r>
                      <a:rPr lang="en-US" baseline="0" dirty="0">
                        <a:solidFill>
                          <a:schemeClr val="tx1"/>
                        </a:solidFill>
                      </a:rPr>
                      <a:t>
</a:t>
                    </a:r>
                    <a:fld id="{125D8938-E30E-8743-A791-65DF64D9B969}" type="PERCENTAGE">
                      <a:rPr lang="en-US" baseline="0">
                        <a:solidFill>
                          <a:schemeClr val="tx1"/>
                        </a:solidFill>
                      </a:rPr>
                      <a:pPr>
                        <a:defRPr>
                          <a:solidFill>
                            <a:schemeClr val="bg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AEF-0B48-B09D-A52876479566}"/>
                </c:ext>
              </c:extLst>
            </c:dLbl>
            <c:dLbl>
              <c:idx val="6"/>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B5D051A3-507E-864E-816B-09E2D5F7737F}" type="CATEGORYNAME">
                      <a:rPr lang="en-US">
                        <a:solidFill>
                          <a:schemeClr val="tx1"/>
                        </a:solidFill>
                      </a:rPr>
                      <a:pPr>
                        <a:defRPr>
                          <a:solidFill>
                            <a:schemeClr val="bg1"/>
                          </a:solidFill>
                        </a:defRPr>
                      </a:pPr>
                      <a:t>[CATEGORIENAAM]</a:t>
                    </a:fld>
                    <a:r>
                      <a:rPr lang="en-US" baseline="0" dirty="0">
                        <a:solidFill>
                          <a:schemeClr val="tx1"/>
                        </a:solidFill>
                      </a:rPr>
                      <a:t>
</a:t>
                    </a:r>
                    <a:fld id="{360B23A9-FC52-A04F-B7C5-7E5D3332A31D}" type="PERCENTAGE">
                      <a:rPr lang="en-US" baseline="0">
                        <a:solidFill>
                          <a:schemeClr val="tx1"/>
                        </a:solidFill>
                      </a:rPr>
                      <a:pPr>
                        <a:defRPr>
                          <a:solidFill>
                            <a:schemeClr val="bg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AEF-0B48-B09D-A52876479566}"/>
                </c:ext>
              </c:extLst>
            </c:dLbl>
            <c:dLbl>
              <c:idx val="7"/>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FF8C6471-1825-6645-820D-C0FEEA49CE0D}" type="CATEGORYNAME">
                      <a:rPr lang="en-US">
                        <a:solidFill>
                          <a:schemeClr val="tx1"/>
                        </a:solidFill>
                      </a:rPr>
                      <a:pPr>
                        <a:defRPr>
                          <a:solidFill>
                            <a:schemeClr val="bg1"/>
                          </a:solidFill>
                        </a:defRPr>
                      </a:pPr>
                      <a:t>[CATEGORIENAAM]</a:t>
                    </a:fld>
                    <a:r>
                      <a:rPr lang="en-US" baseline="0" dirty="0">
                        <a:solidFill>
                          <a:schemeClr val="tx1"/>
                        </a:solidFill>
                      </a:rPr>
                      <a:t>
</a:t>
                    </a:r>
                    <a:fld id="{C9B874EE-FB3D-9640-BE4F-03096842330B}" type="PERCENTAGE">
                      <a:rPr lang="en-US" baseline="0">
                        <a:solidFill>
                          <a:schemeClr val="tx1"/>
                        </a:solidFill>
                      </a:rPr>
                      <a:pPr>
                        <a:defRPr>
                          <a:solidFill>
                            <a:schemeClr val="bg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AEF-0B48-B09D-A52876479566}"/>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6="http://schemas.microsoft.com/office/drawing/2014/chart" uri="{C3380CC4-5D6E-409C-BE32-E72D297353CC}">
                  <c16:uniqueId val="{00000011-9AEF-0B48-B09D-A52876479566}"/>
                </c:ext>
              </c:extLst>
            </c:dLbl>
            <c:dLbl>
              <c:idx val="9"/>
              <c:tx>
                <c:rich>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fld id="{24D28EA1-D950-1E4F-8CD5-82BBAE9DD3C0}" type="CATEGORYNAME">
                      <a:rPr lang="en-US" dirty="0">
                        <a:solidFill>
                          <a:schemeClr val="tx1"/>
                        </a:solidFill>
                      </a:rPr>
                      <a:pPr>
                        <a:defRPr>
                          <a:solidFill>
                            <a:schemeClr val="bg1"/>
                          </a:solidFill>
                        </a:defRPr>
                      </a:pPr>
                      <a:t>[CATEGORIENAAM]</a:t>
                    </a:fld>
                    <a:r>
                      <a:rPr lang="en-US" baseline="0" dirty="0">
                        <a:solidFill>
                          <a:schemeClr val="tx1"/>
                        </a:solidFill>
                      </a:rPr>
                      <a:t>
</a:t>
                    </a:r>
                    <a:fld id="{C66D80EB-CAE7-8149-BB50-65FD0801CA76}" type="PERCENTAGE">
                      <a:rPr lang="en-US" baseline="0" dirty="0">
                        <a:solidFill>
                          <a:schemeClr val="tx1"/>
                        </a:solidFill>
                      </a:rPr>
                      <a:pPr>
                        <a:defRPr>
                          <a:solidFill>
                            <a:schemeClr val="bg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AEF-0B48-B09D-A5287647956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Blad1!$A$2:$A$11</c:f>
              <c:numCache>
                <c:formatCode>General</c:formatCode>
                <c:ptCount val="10"/>
                <c:pt idx="0">
                  <c:v>2017</c:v>
                </c:pt>
                <c:pt idx="1">
                  <c:v>2016</c:v>
                </c:pt>
                <c:pt idx="2">
                  <c:v>2015</c:v>
                </c:pt>
                <c:pt idx="3">
                  <c:v>2014</c:v>
                </c:pt>
                <c:pt idx="4">
                  <c:v>2013</c:v>
                </c:pt>
                <c:pt idx="5">
                  <c:v>2012</c:v>
                </c:pt>
                <c:pt idx="6">
                  <c:v>2011</c:v>
                </c:pt>
                <c:pt idx="7">
                  <c:v>2010</c:v>
                </c:pt>
                <c:pt idx="8">
                  <c:v>2009</c:v>
                </c:pt>
                <c:pt idx="9">
                  <c:v>2008</c:v>
                </c:pt>
              </c:numCache>
            </c:numRef>
          </c:cat>
          <c:val>
            <c:numRef>
              <c:f>Blad1!$B$2:$B$11</c:f>
              <c:numCache>
                <c:formatCode>General</c:formatCode>
                <c:ptCount val="10"/>
                <c:pt idx="0">
                  <c:v>10</c:v>
                </c:pt>
                <c:pt idx="1">
                  <c:v>10</c:v>
                </c:pt>
                <c:pt idx="2">
                  <c:v>10</c:v>
                </c:pt>
                <c:pt idx="3">
                  <c:v>10</c:v>
                </c:pt>
                <c:pt idx="4">
                  <c:v>10</c:v>
                </c:pt>
                <c:pt idx="5">
                  <c:v>10</c:v>
                </c:pt>
                <c:pt idx="6">
                  <c:v>10</c:v>
                </c:pt>
                <c:pt idx="7">
                  <c:v>10</c:v>
                </c:pt>
                <c:pt idx="8">
                  <c:v>10</c:v>
                </c:pt>
                <c:pt idx="9">
                  <c:v>20</c:v>
                </c:pt>
              </c:numCache>
            </c:numRef>
          </c:val>
          <c:extLst>
            <c:ext xmlns:c16="http://schemas.microsoft.com/office/drawing/2014/chart" uri="{C3380CC4-5D6E-409C-BE32-E72D297353CC}">
              <c16:uniqueId val="{00000014-9AEF-0B48-B09D-A5287647956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Verkoop</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1-6D15-6F4D-8BA7-3D56C9C0524C}"/>
              </c:ext>
            </c:extLst>
          </c:dPt>
          <c:dPt>
            <c:idx val="1"/>
            <c:invertIfNegative val="0"/>
            <c:bubble3D val="0"/>
            <c:spPr>
              <a:solidFill>
                <a:schemeClr val="tx2"/>
              </a:solidFill>
              <a:ln>
                <a:noFill/>
              </a:ln>
              <a:effectLst/>
            </c:spPr>
            <c:extLst>
              <c:ext xmlns:c16="http://schemas.microsoft.com/office/drawing/2014/chart" uri="{C3380CC4-5D6E-409C-BE32-E72D297353CC}">
                <c16:uniqueId val="{00000003-6D15-6F4D-8BA7-3D56C9C0524C}"/>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6D15-6F4D-8BA7-3D56C9C0524C}"/>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7-6D15-6F4D-8BA7-3D56C9C0524C}"/>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6D15-6F4D-8BA7-3D56C9C0524C}"/>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6D15-6F4D-8BA7-3D56C9C0524C}"/>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D-6D15-6F4D-8BA7-3D56C9C0524C}"/>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6D15-6F4D-8BA7-3D56C9C0524C}"/>
              </c:ext>
            </c:extLst>
          </c:dPt>
          <c:dPt>
            <c:idx val="8"/>
            <c:invertIfNegative val="0"/>
            <c:bubble3D val="0"/>
            <c:spPr>
              <a:solidFill>
                <a:srgbClr val="9D9D9C"/>
              </a:solidFill>
              <a:ln>
                <a:noFill/>
              </a:ln>
              <a:effectLst/>
            </c:spPr>
            <c:extLst>
              <c:ext xmlns:c16="http://schemas.microsoft.com/office/drawing/2014/chart" uri="{C3380CC4-5D6E-409C-BE32-E72D297353CC}">
                <c16:uniqueId val="{00000011-6D15-6F4D-8BA7-3D56C9C0524C}"/>
              </c:ext>
            </c:extLst>
          </c:dPt>
          <c:dPt>
            <c:idx val="9"/>
            <c:invertIfNegative val="0"/>
            <c:bubble3D val="0"/>
            <c:spPr>
              <a:solidFill>
                <a:srgbClr val="C6C6C6"/>
              </a:solidFill>
              <a:ln>
                <a:noFill/>
              </a:ln>
              <a:effectLst/>
            </c:spPr>
            <c:extLst>
              <c:ext xmlns:c16="http://schemas.microsoft.com/office/drawing/2014/chart" uri="{C3380CC4-5D6E-409C-BE32-E72D297353CC}">
                <c16:uniqueId val="{00000013-6D15-6F4D-8BA7-3D56C9C0524C}"/>
              </c:ext>
            </c:extLst>
          </c:dPt>
          <c:dLbls>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nl-NL"/>
                </a:p>
              </c:txPr>
              <c:dLblPos val="inEnd"/>
              <c:showLegendKey val="0"/>
              <c:showVal val="1"/>
              <c:showCatName val="0"/>
              <c:showSerName val="0"/>
              <c:showPercent val="0"/>
              <c:showBubbleSize val="0"/>
              <c:extLst>
                <c:ext xmlns:c16="http://schemas.microsoft.com/office/drawing/2014/chart" uri="{C3380CC4-5D6E-409C-BE32-E72D297353CC}">
                  <c16:uniqueId val="{00000003-6D15-6F4D-8BA7-3D56C9C0524C}"/>
                </c:ext>
              </c:extLst>
            </c:dLbl>
            <c:dLbl>
              <c:idx val="2"/>
              <c:tx>
                <c:rich>
                  <a:bodyPr/>
                  <a:lstStyle/>
                  <a:p>
                    <a:fld id="{DC900A75-D17B-4A41-A15A-2B37107CBCD8}"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D15-6F4D-8BA7-3D56C9C0524C}"/>
                </c:ext>
              </c:extLst>
            </c:dLbl>
            <c:dLbl>
              <c:idx val="3"/>
              <c:tx>
                <c:rich>
                  <a:bodyPr/>
                  <a:lstStyle/>
                  <a:p>
                    <a:fld id="{BCB68CBE-DC0D-1745-9C62-E5F6552B56BD}"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D15-6F4D-8BA7-3D56C9C0524C}"/>
                </c:ext>
              </c:extLst>
            </c:dLbl>
            <c:dLbl>
              <c:idx val="4"/>
              <c:tx>
                <c:rich>
                  <a:bodyPr/>
                  <a:lstStyle/>
                  <a:p>
                    <a:fld id="{4F7CD805-4992-ED4F-A847-6714361B39F7}"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D15-6F4D-8BA7-3D56C9C0524C}"/>
                </c:ext>
              </c:extLst>
            </c:dLbl>
            <c:dLbl>
              <c:idx val="5"/>
              <c:tx>
                <c:rich>
                  <a:bodyPr/>
                  <a:lstStyle/>
                  <a:p>
                    <a:fld id="{666C32A5-DEEE-FD4E-A753-0357B234099C}"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D15-6F4D-8BA7-3D56C9C0524C}"/>
                </c:ext>
              </c:extLst>
            </c:dLbl>
            <c:dLbl>
              <c:idx val="6"/>
              <c:tx>
                <c:rich>
                  <a:bodyPr/>
                  <a:lstStyle/>
                  <a:p>
                    <a:fld id="{E8AED6E6-21B6-B64E-84CE-A58EBE1A5184}"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D15-6F4D-8BA7-3D56C9C0524C}"/>
                </c:ext>
              </c:extLst>
            </c:dLbl>
            <c:dLbl>
              <c:idx val="7"/>
              <c:tx>
                <c:rich>
                  <a:bodyPr/>
                  <a:lstStyle/>
                  <a:p>
                    <a:fld id="{EA80D1BE-EE6B-2545-8018-CA026E8D3CD5}"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6D15-6F4D-8BA7-3D56C9C0524C}"/>
                </c:ext>
              </c:extLst>
            </c:dLbl>
            <c:dLbl>
              <c:idx val="9"/>
              <c:tx>
                <c:rich>
                  <a:bodyPr/>
                  <a:lstStyle/>
                  <a:p>
                    <a:fld id="{4C8D05F4-01C8-AD4D-9404-44BABADAD427}" type="VALUE">
                      <a:rPr lang="en-US">
                        <a:solidFill>
                          <a:schemeClr val="tx1"/>
                        </a:solidFill>
                      </a:rPr>
                      <a:pPr/>
                      <a:t>[WAARDE]</a:t>
                    </a:fld>
                    <a:endParaRPr lang="nl-NL"/>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6D15-6F4D-8BA7-3D56C9C0524C}"/>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nl-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Blad1!$A$2:$A$11</c:f>
              <c:numCache>
                <c:formatCode>General</c:formatCode>
                <c:ptCount val="10"/>
                <c:pt idx="0">
                  <c:v>2017</c:v>
                </c:pt>
                <c:pt idx="1">
                  <c:v>2016</c:v>
                </c:pt>
                <c:pt idx="2">
                  <c:v>2015</c:v>
                </c:pt>
                <c:pt idx="3">
                  <c:v>2014</c:v>
                </c:pt>
                <c:pt idx="4">
                  <c:v>2013</c:v>
                </c:pt>
                <c:pt idx="5">
                  <c:v>2012</c:v>
                </c:pt>
                <c:pt idx="6">
                  <c:v>2011</c:v>
                </c:pt>
                <c:pt idx="7">
                  <c:v>2010</c:v>
                </c:pt>
                <c:pt idx="8">
                  <c:v>2009</c:v>
                </c:pt>
                <c:pt idx="9">
                  <c:v>2008</c:v>
                </c:pt>
              </c:numCache>
            </c:numRef>
          </c:cat>
          <c:val>
            <c:numRef>
              <c:f>Blad1!$B$2:$B$11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D15-6F4D-8BA7-3D56C9C0524C}"/>
            </c:ext>
          </c:extLst>
        </c:ser>
        <c:dLbls>
          <c:showLegendKey val="0"/>
          <c:showVal val="0"/>
          <c:showCatName val="0"/>
          <c:showSerName val="0"/>
          <c:showPercent val="0"/>
          <c:showBubbleSize val="0"/>
        </c:dLbls>
        <c:gapWidth val="100"/>
        <c:axId val="-1825797056"/>
        <c:axId val="-1825801872"/>
      </c:barChart>
      <c:valAx>
        <c:axId val="-182580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25797056"/>
        <c:crosses val="autoZero"/>
        <c:crossBetween val="between"/>
      </c:valAx>
      <c:catAx>
        <c:axId val="-182579705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825801872"/>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4F_22419015.xml><?xml version="1.0" encoding="utf-8"?>
<p188:cmLst xmlns:a="http://schemas.openxmlformats.org/drawingml/2006/main" xmlns:r="http://schemas.openxmlformats.org/officeDocument/2006/relationships" xmlns:p188="http://schemas.microsoft.com/office/powerpoint/2018/8/main">
  <p188:cm id="{5DA0DF45-53F1-4130-8550-DD37147B35B5}" authorId="{8B10543B-9504-D053-0C68-D52FD2B49FC9}" created="2024-11-06T12:51:33.582">
    <pc:sldMkLst xmlns:pc="http://schemas.microsoft.com/office/powerpoint/2013/main/command">
      <pc:docMk/>
      <pc:sldMk cId="574722069" sldId="335"/>
    </pc:sldMkLst>
    <p188:txBody>
      <a:bodyPr/>
      <a:lstStyle/>
      <a:p>
        <a:r>
          <a:rPr lang="nl-NL"/>
          <a:t>Kunnen we de interactive in de powerpoint embedden?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1AC16-4ECB-4BC5-8ED1-FB242B49572C}" type="datetimeFigureOut">
              <a:t>13-11-2024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142B2-1F7D-486C-B350-7BAC54DB6982}" type="slidenum">
              <a:t>‹nr.›</a:t>
            </a:fld>
            <a:endParaRPr lang="nl-NL"/>
          </a:p>
        </p:txBody>
      </p:sp>
    </p:spTree>
    <p:extLst>
      <p:ext uri="{BB962C8B-B14F-4D97-AF65-F5344CB8AC3E}">
        <p14:creationId xmlns:p14="http://schemas.microsoft.com/office/powerpoint/2010/main" val="286845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Introduceer het begrip ‘toon’ door de leerlingen een hoge toon en een lage toon te laten maken. Doe hetzelfde voor een harde toon en een zachte toon. Laat de leerlingen hun hand op hun keel leggen en vertellen wat ze voelen. Ze voelen misschien warmte, maar ze voelen niets trillen. Vraag de leerlingen hun hand op hun keel te laten en erbij te neuriën of zachtjes te praten. Wat voelen ze nu? Ze voelen hun keel trillen. </a:t>
            </a:r>
            <a:endParaRPr lang="en-US" dirty="0"/>
          </a:p>
        </p:txBody>
      </p:sp>
      <p:sp>
        <p:nvSpPr>
          <p:cNvPr id="4" name="Tijdelijke aanduiding voor dianummer 3"/>
          <p:cNvSpPr>
            <a:spLocks noGrp="1"/>
          </p:cNvSpPr>
          <p:nvPr>
            <p:ph type="sldNum" sz="quarter" idx="5"/>
          </p:nvPr>
        </p:nvSpPr>
        <p:spPr/>
        <p:txBody>
          <a:bodyPr/>
          <a:lstStyle/>
          <a:p>
            <a:fld id="{4AA142B2-1F7D-486C-B350-7BAC54DB6982}" type="slidenum">
              <a:t>12</a:t>
            </a:fld>
            <a:endParaRPr lang="nl-NL"/>
          </a:p>
        </p:txBody>
      </p:sp>
    </p:spTree>
    <p:extLst>
      <p:ext uri="{BB962C8B-B14F-4D97-AF65-F5344CB8AC3E}">
        <p14:creationId xmlns:p14="http://schemas.microsoft.com/office/powerpoint/2010/main" val="1630910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ols en tips">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Tools en tips</a:t>
            </a:r>
          </a:p>
        </p:txBody>
      </p:sp>
      <p:sp>
        <p:nvSpPr>
          <p:cNvPr id="17" name="Tekstvak 16">
            <a:extLst>
              <a:ext uri="{FF2B5EF4-FFF2-40B4-BE49-F238E27FC236}">
                <a16:creationId xmlns:a16="http://schemas.microsoft.com/office/drawing/2014/main" id="{8DDDA25F-41E5-E789-0A83-E6584397C448}"/>
              </a:ext>
            </a:extLst>
          </p:cNvPr>
          <p:cNvSpPr txBox="1"/>
          <p:nvPr userDrawn="1"/>
        </p:nvSpPr>
        <p:spPr>
          <a:xfrm>
            <a:off x="2186884" y="1412340"/>
            <a:ext cx="2520000" cy="4895848"/>
          </a:xfrm>
          <a:prstGeom prst="rect">
            <a:avLst/>
          </a:prstGeom>
          <a:noFill/>
        </p:spPr>
        <p:txBody>
          <a:bodyPr wrap="square" lIns="0" tIns="0" rIns="0" bIns="0" rtlCol="0">
            <a:noAutofit/>
          </a:bodyPr>
          <a:lstStyle/>
          <a:p>
            <a:pPr marL="90488" indent="-90488">
              <a:tabLst/>
            </a:pPr>
            <a:r>
              <a:rPr lang="nl-NL" sz="933" b="1" baseline="0" dirty="0">
                <a:solidFill>
                  <a:schemeClr val="tx2"/>
                </a:solidFill>
                <a:latin typeface="Source Sans Pro" panose="020B0503030403020204" pitchFamily="34" charset="77"/>
              </a:rPr>
              <a:t>Algemeen </a:t>
            </a:r>
            <a:r>
              <a:rPr lang="nl-NL" sz="933" b="1" baseline="0" dirty="0" err="1">
                <a:solidFill>
                  <a:schemeClr val="tx2"/>
                </a:solidFill>
                <a:latin typeface="Source Sans Pro" panose="020B0503030403020204" pitchFamily="34" charset="77"/>
              </a:rPr>
              <a:t>Powerpoint</a:t>
            </a:r>
            <a:endParaRPr lang="nl-NL" sz="933" b="1" dirty="0">
              <a:solidFill>
                <a:schemeClr val="tx2"/>
              </a:solidFill>
              <a:latin typeface="Source Sans Pro" panose="020B0503030403020204" pitchFamily="34" charset="77"/>
            </a:endParaRPr>
          </a:p>
          <a:p>
            <a:pPr marL="90488" indent="-90488">
              <a:tabLst/>
            </a:pPr>
            <a:r>
              <a:rPr lang="nl-NL" sz="933" b="1" dirty="0">
                <a:latin typeface="Source Sans Pro" panose="020B0503030403020204" pitchFamily="34" charset="77"/>
              </a:rPr>
              <a:t>E</a:t>
            </a:r>
            <a:r>
              <a:rPr lang="nl-NL" sz="933" b="1" baseline="0" dirty="0">
                <a:latin typeface="Source Sans Pro" panose="020B0503030403020204" pitchFamily="34" charset="77"/>
              </a:rPr>
              <a:t>nkele tips</a:t>
            </a:r>
          </a:p>
          <a:p>
            <a:pPr marL="126000" indent="-126000">
              <a:buAutoNum type="arabicPeriod"/>
              <a:tabLst/>
            </a:pPr>
            <a:r>
              <a:rPr lang="nl-NL" sz="933" dirty="0">
                <a:latin typeface="Source Sans Pro" panose="020B0503030403020204" pitchFamily="34" charset="77"/>
              </a:rPr>
              <a:t>Gebruik de 1-6-6-regel: </a:t>
            </a:r>
            <a:br>
              <a:rPr lang="nl-NL" sz="933" dirty="0">
                <a:latin typeface="Source Sans Pro" panose="020B0503030403020204" pitchFamily="34" charset="77"/>
              </a:rPr>
            </a:br>
            <a:r>
              <a:rPr lang="nl-NL" sz="933" dirty="0">
                <a:latin typeface="Source Sans Pro" panose="020B0503030403020204" pitchFamily="34" charset="77"/>
              </a:rPr>
              <a:t>1 idee per dia; max 6 woorden per regel; </a:t>
            </a:r>
            <a:br>
              <a:rPr lang="nl-NL" sz="933" dirty="0">
                <a:latin typeface="Source Sans Pro" panose="020B0503030403020204" pitchFamily="34" charset="77"/>
              </a:rPr>
            </a:br>
            <a:r>
              <a:rPr lang="nl-NL" sz="933" dirty="0">
                <a:latin typeface="Source Sans Pro" panose="020B0503030403020204" pitchFamily="34" charset="77"/>
              </a:rPr>
              <a:t>max 6 regels per dia.</a:t>
            </a:r>
          </a:p>
          <a:p>
            <a:pPr marL="126000" indent="-126000">
              <a:buFontTx/>
              <a:buAutoNum type="arabicPeriod"/>
            </a:pPr>
            <a:r>
              <a:rPr lang="nl-NL" sz="933" dirty="0">
                <a:latin typeface="Source Sans Pro" panose="020B0503030403020204" pitchFamily="34" charset="77"/>
              </a:rPr>
              <a:t>Accentueer tekst alleen d.m.v. vette tekst.</a:t>
            </a:r>
          </a:p>
          <a:p>
            <a:pPr marL="126000" indent="-126000">
              <a:buFontTx/>
              <a:buAutoNum type="arabicPeriod"/>
            </a:pPr>
            <a:r>
              <a:rPr lang="nl-NL" sz="933" dirty="0">
                <a:latin typeface="Source Sans Pro" panose="020B0503030403020204" pitchFamily="34" charset="77"/>
              </a:rPr>
              <a:t>Zet de conclusie in de titel.</a:t>
            </a:r>
            <a:br>
              <a:rPr lang="nl-NL" sz="933" dirty="0">
                <a:latin typeface="Source Sans Pro" panose="020B0503030403020204" pitchFamily="34" charset="77"/>
              </a:rPr>
            </a:br>
            <a:r>
              <a:rPr lang="nl-NL" sz="933" dirty="0" err="1">
                <a:latin typeface="Source Sans Pro" panose="020B0503030403020204" pitchFamily="34" charset="77"/>
              </a:rPr>
              <a:t>Vb</a:t>
            </a:r>
            <a:r>
              <a:rPr lang="nl-NL" sz="933" dirty="0">
                <a:latin typeface="Source Sans Pro" panose="020B0503030403020204" pitchFamily="34" charset="77"/>
              </a:rPr>
              <a:t>: 35% bewoners ondervindt hinder.</a:t>
            </a:r>
          </a:p>
          <a:p>
            <a:pPr marL="126000" indent="-126000">
              <a:buFontTx/>
              <a:buAutoNum type="arabicPeriod"/>
            </a:pPr>
            <a:r>
              <a:rPr lang="nl-NL" sz="933" dirty="0">
                <a:latin typeface="Source Sans Pro" panose="020B0503030403020204" pitchFamily="34" charset="77"/>
              </a:rPr>
              <a:t>Zet bij een grafiek wat de boodschap is, zo kan het publiek gericht kijken en luisteren.</a:t>
            </a:r>
          </a:p>
          <a:p>
            <a:pPr marL="126000" indent="-126000">
              <a:buAutoNum type="arabicPeriod" startAt="6"/>
              <a:tabLst/>
            </a:pPr>
            <a:r>
              <a:rPr lang="nl-NL" sz="933" dirty="0">
                <a:latin typeface="Source Sans Pro" panose="020B0503030403020204" pitchFamily="34" charset="77"/>
              </a:rPr>
              <a:t>Gebruik overzichtelijke tabellen. Orden de informatie logisch en laat overbodige zaken weg. Zet de conclusie in de titel.</a:t>
            </a:r>
          </a:p>
          <a:p>
            <a:pPr marL="90488" indent="-90488"/>
            <a:endParaRPr lang="nl-NL" sz="933" b="1" baseline="0" dirty="0">
              <a:solidFill>
                <a:schemeClr val="tx2"/>
              </a:solidFill>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Ga naar tabblad </a:t>
            </a:r>
            <a:r>
              <a:rPr lang="nl-NL" sz="933" u="sng" baseline="0" dirty="0">
                <a:latin typeface="Source Sans Pro" panose="020B0503030403020204" pitchFamily="34" charset="77"/>
              </a:rPr>
              <a:t>Start</a:t>
            </a:r>
          </a:p>
          <a:p>
            <a:pPr marL="126000" indent="-126000">
              <a:buAutoNum type="arabicPeriod"/>
              <a:tabLst/>
            </a:pPr>
            <a:r>
              <a:rPr lang="nl-NL" sz="933" baseline="0" dirty="0">
                <a:latin typeface="Source Sans Pro" panose="020B0503030403020204" pitchFamily="34" charset="77"/>
              </a:rPr>
              <a:t>Klik op het pijltje naast </a:t>
            </a:r>
            <a:r>
              <a:rPr lang="nl-NL" sz="933" u="sng" baseline="0" dirty="0">
                <a:latin typeface="Source Sans Pro" panose="020B0503030403020204" pitchFamily="34" charset="77"/>
              </a:rPr>
              <a:t>Nieuwe dia</a:t>
            </a:r>
          </a:p>
          <a:p>
            <a:pPr marL="126000" indent="-126000">
              <a:buAutoNum type="arabicPeriod"/>
              <a:tabLst/>
            </a:pPr>
            <a:r>
              <a:rPr lang="nl-NL" sz="933" baseline="0" dirty="0">
                <a:latin typeface="Source Sans Pro" panose="020B0503030403020204" pitchFamily="34" charset="77"/>
              </a:rPr>
              <a:t>Kies een van basisdia’s</a:t>
            </a:r>
          </a:p>
          <a:p>
            <a:pPr marL="126000" indent="-126000">
              <a:buAutoNum type="arabicPeriod"/>
              <a:tabLst/>
            </a:pPr>
            <a:endParaRPr lang="nl-NL" sz="933" baseline="0" dirty="0">
              <a:latin typeface="Source Sans Pro" panose="020B0503030403020204" pitchFamily="34" charset="77"/>
            </a:endParaRPr>
          </a:p>
          <a:p>
            <a:pPr>
              <a:tabLst/>
            </a:pPr>
            <a:r>
              <a:rPr lang="nl-NL" sz="933" b="1" baseline="0" dirty="0">
                <a:solidFill>
                  <a:schemeClr val="tx2"/>
                </a:solidFill>
                <a:latin typeface="Source Sans Pro" panose="020B0503030403020204" pitchFamily="34" charset="77"/>
              </a:rPr>
              <a:t>Grafieken</a:t>
            </a:r>
          </a:p>
          <a:p>
            <a:pPr marL="90488" indent="-90488">
              <a:tabLst/>
            </a:pPr>
            <a:r>
              <a:rPr lang="nl-NL" sz="933" b="1" dirty="0">
                <a:latin typeface="Source Sans Pro" panose="020B0503030403020204" pitchFamily="34" charset="77"/>
              </a:rPr>
              <a:t>Type wijzigen</a:t>
            </a:r>
            <a:endParaRPr lang="nl-NL" sz="933" b="1" baseline="0" dirty="0">
              <a:latin typeface="Source Sans Pro" panose="020B0503030403020204" pitchFamily="34" charset="77"/>
            </a:endParaRPr>
          </a:p>
          <a:p>
            <a:pPr marL="126000" indent="-126000">
              <a:buAutoNum type="arabicPeriod"/>
              <a:tabLst/>
            </a:pPr>
            <a:r>
              <a:rPr lang="nl-NL" sz="933" baseline="0" dirty="0">
                <a:latin typeface="Source Sans Pro" panose="020B0503030403020204" pitchFamily="34" charset="77"/>
              </a:rPr>
              <a:t>Klik met rechtermuisknop op</a:t>
            </a:r>
            <a:r>
              <a:rPr lang="nl-NL" sz="933" dirty="0">
                <a:latin typeface="Source Sans Pro" panose="020B0503030403020204" pitchFamily="34" charset="77"/>
              </a:rPr>
              <a:t> de grafiek</a:t>
            </a:r>
          </a:p>
          <a:p>
            <a:pPr marL="126000" indent="-126000">
              <a:tabLst/>
            </a:pPr>
            <a:r>
              <a:rPr lang="nl-NL" sz="933" baseline="0" dirty="0">
                <a:latin typeface="Source Sans Pro" panose="020B0503030403020204" pitchFamily="34" charset="77"/>
              </a:rPr>
              <a:t>2.	Klik op </a:t>
            </a:r>
            <a:r>
              <a:rPr lang="nl-NL" sz="933" u="sng" baseline="0" dirty="0">
                <a:latin typeface="Source Sans Pro" panose="020B0503030403020204" pitchFamily="34" charset="77"/>
              </a:rPr>
              <a:t>Ander type grafiekreeks</a:t>
            </a:r>
            <a:br>
              <a:rPr lang="nl-NL" sz="933" u="sng" baseline="0" dirty="0">
                <a:latin typeface="Source Sans Pro" panose="020B0503030403020204" pitchFamily="34" charset="77"/>
              </a:rPr>
            </a:br>
            <a:endParaRPr lang="nl-NL" sz="933" u="sng" baseline="0" dirty="0">
              <a:latin typeface="Source Sans Pro" panose="020B0503030403020204" pitchFamily="34" charset="77"/>
            </a:endParaRPr>
          </a:p>
          <a:p>
            <a:pPr marL="90488" indent="-90488">
              <a:tabLst/>
            </a:pPr>
            <a:r>
              <a:rPr lang="nl-NL" sz="933" b="1" dirty="0">
                <a:latin typeface="Source Sans Pro" panose="020B0503030403020204" pitchFamily="34" charset="77"/>
              </a:rPr>
              <a:t>Gegevens wijzigen</a:t>
            </a:r>
          </a:p>
          <a:p>
            <a:pPr marL="126000" indent="-126000">
              <a:buAutoNum type="arabicPeriod"/>
              <a:tabLst/>
            </a:pPr>
            <a:r>
              <a:rPr lang="nl-NL" sz="933" dirty="0">
                <a:latin typeface="Source Sans Pro" panose="020B0503030403020204" pitchFamily="34" charset="77"/>
              </a:rPr>
              <a:t>Klik met rechtermuisknop op de grafiek</a:t>
            </a:r>
          </a:p>
          <a:p>
            <a:pPr marL="126000" indent="-126000">
              <a:buAutoNum type="arabicPeriod"/>
              <a:tabLst/>
            </a:pPr>
            <a:r>
              <a:rPr lang="nl-NL" sz="933" dirty="0">
                <a:latin typeface="Source Sans Pro" panose="020B0503030403020204" pitchFamily="34" charset="77"/>
              </a:rPr>
              <a:t>Klik op </a:t>
            </a:r>
            <a:r>
              <a:rPr lang="nl-NL" sz="933" u="sng" dirty="0">
                <a:latin typeface="Source Sans Pro" panose="020B0503030403020204" pitchFamily="34" charset="77"/>
              </a:rPr>
              <a:t>Gegevens bewerken in Excel</a:t>
            </a:r>
          </a:p>
          <a:p>
            <a:pPr marL="126000" indent="-126000">
              <a:buAutoNum type="arabicPeriod"/>
              <a:tabLst/>
            </a:pPr>
            <a:endParaRPr lang="nl-NL" sz="933" dirty="0">
              <a:latin typeface="Source Sans Pro" panose="020B0503030403020204" pitchFamily="34" charset="77"/>
            </a:endParaRPr>
          </a:p>
        </p:txBody>
      </p:sp>
      <p:sp>
        <p:nvSpPr>
          <p:cNvPr id="18" name="Tekstvak 17">
            <a:extLst>
              <a:ext uri="{FF2B5EF4-FFF2-40B4-BE49-F238E27FC236}">
                <a16:creationId xmlns:a16="http://schemas.microsoft.com/office/drawing/2014/main" id="{039A2B4C-2E56-A043-FADB-55D6F6787BBA}"/>
              </a:ext>
            </a:extLst>
          </p:cNvPr>
          <p:cNvSpPr txBox="1"/>
          <p:nvPr userDrawn="1"/>
        </p:nvSpPr>
        <p:spPr>
          <a:xfrm>
            <a:off x="5087787" y="1412874"/>
            <a:ext cx="2520000" cy="4908355"/>
          </a:xfrm>
          <a:prstGeom prst="rect">
            <a:avLst/>
          </a:prstGeom>
          <a:noFill/>
        </p:spPr>
        <p:txBody>
          <a:bodyPr wrap="square" lIns="0" tIns="0" rIns="0" bIns="0" rtlCol="0">
            <a:noAutofit/>
          </a:bodyPr>
          <a:lstStyle/>
          <a:p>
            <a:pPr>
              <a:tabLst/>
            </a:pPr>
            <a:r>
              <a:rPr lang="nl-NL" sz="933" b="1" baseline="0" dirty="0">
                <a:solidFill>
                  <a:schemeClr val="tx2"/>
                </a:solidFill>
                <a:latin typeface="Source Sans Pro" panose="020B0503030403020204" pitchFamily="34" charset="77"/>
              </a:rPr>
              <a:t>Kleur</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Derde kleur toewijzen</a:t>
            </a:r>
          </a:p>
          <a:p>
            <a:pPr marL="126000" indent="-126000">
              <a:buAutoNum type="arabicPeriod"/>
              <a:tabLst/>
            </a:pPr>
            <a:r>
              <a:rPr lang="nl-NL" sz="933" baseline="0" dirty="0">
                <a:latin typeface="Source Sans Pro" panose="020B0503030403020204" pitchFamily="34" charset="77"/>
              </a:rPr>
              <a:t>Klik op het vlak dat een andere kleur moet</a:t>
            </a:r>
            <a:r>
              <a:rPr lang="nl-NL" sz="933" dirty="0">
                <a:latin typeface="Source Sans Pro" panose="020B0503030403020204" pitchFamily="34" charset="77"/>
              </a:rPr>
              <a:t> </a:t>
            </a:r>
            <a:r>
              <a:rPr lang="nl-NL" sz="933" baseline="0" dirty="0">
                <a:latin typeface="Source Sans Pro" panose="020B0503030403020204" pitchFamily="34" charset="77"/>
              </a:rPr>
              <a:t>krijgen</a:t>
            </a:r>
          </a:p>
          <a:p>
            <a:pPr marL="126000" indent="-126000">
              <a:buAutoNum type="arabicPeriod"/>
              <a:tabLst/>
            </a:pPr>
            <a:r>
              <a:rPr lang="nl-NL" sz="933" baseline="0" dirty="0">
                <a:latin typeface="Source Sans Pro" panose="020B0503030403020204" pitchFamily="34" charset="77"/>
              </a:rPr>
              <a:t>Klik op </a:t>
            </a:r>
            <a:r>
              <a:rPr lang="nl-NL" sz="933" u="sng" baseline="0" dirty="0">
                <a:latin typeface="Source Sans Pro" panose="020B0503030403020204" pitchFamily="34" charset="77"/>
              </a:rPr>
              <a:t>Opvullen van vorm</a:t>
            </a:r>
          </a:p>
          <a:p>
            <a:pPr marL="126000" indent="-126000">
              <a:buAutoNum type="arabicPeriod"/>
              <a:tabLst/>
            </a:pPr>
            <a:r>
              <a:rPr lang="nl-NL" sz="933" dirty="0">
                <a:latin typeface="Source Sans Pro" panose="020B0503030403020204" pitchFamily="34" charset="77"/>
              </a:rPr>
              <a:t>K</a:t>
            </a:r>
            <a:r>
              <a:rPr lang="nl-NL" sz="933" baseline="0" dirty="0">
                <a:latin typeface="Source Sans Pro" panose="020B0503030403020204" pitchFamily="34" charset="77"/>
              </a:rPr>
              <a:t>lik op </a:t>
            </a:r>
            <a:r>
              <a:rPr lang="nl-NL" sz="933" u="sng" baseline="0" dirty="0">
                <a:latin typeface="Source Sans Pro" panose="020B0503030403020204" pitchFamily="34" charset="77"/>
              </a:rPr>
              <a:t>Meer opvulkleuren</a:t>
            </a:r>
            <a:endParaRPr lang="nl-NL" sz="933" dirty="0">
              <a:latin typeface="Source Sans Pro" panose="020B0503030403020204" pitchFamily="34" charset="77"/>
            </a:endParaRPr>
          </a:p>
          <a:p>
            <a:pPr marL="126000" indent="-126000">
              <a:buAutoNum type="arabicPeriod"/>
              <a:tabLst/>
            </a:pPr>
            <a:r>
              <a:rPr lang="nl-NL" sz="933" dirty="0">
                <a:latin typeface="Source Sans Pro" panose="020B0503030403020204" pitchFamily="34" charset="77"/>
              </a:rPr>
              <a:t>Kies tab </a:t>
            </a:r>
            <a:r>
              <a:rPr lang="nl-NL" sz="933" u="sng" dirty="0">
                <a:latin typeface="Source Sans Pro" panose="020B0503030403020204" pitchFamily="34" charset="77"/>
              </a:rPr>
              <a:t>Aangepast</a:t>
            </a:r>
          </a:p>
          <a:p>
            <a:pPr marL="126000" indent="-126000">
              <a:buAutoNum type="arabicPeriod"/>
              <a:tabLst/>
            </a:pPr>
            <a:r>
              <a:rPr lang="nl-NL" sz="933" baseline="0" dirty="0">
                <a:latin typeface="Source Sans Pro" panose="020B0503030403020204" pitchFamily="34" charset="77"/>
              </a:rPr>
              <a:t>Vul de Hexadecimale kleurcodering </a:t>
            </a:r>
            <a:r>
              <a:rPr lang="nl-NL" sz="933" dirty="0">
                <a:latin typeface="Source Sans Pro" panose="020B0503030403020204" pitchFamily="34" charset="77"/>
              </a:rPr>
              <a:t>in van een van de </a:t>
            </a:r>
            <a:r>
              <a:rPr lang="nl-NL" sz="933" dirty="0" err="1">
                <a:latin typeface="Source Sans Pro" panose="020B0503030403020204" pitchFamily="34" charset="77"/>
              </a:rPr>
              <a:t>hiernaaststaande</a:t>
            </a:r>
            <a:r>
              <a:rPr lang="nl-NL" sz="933" dirty="0">
                <a:latin typeface="Source Sans Pro" panose="020B0503030403020204" pitchFamily="34" charset="77"/>
              </a:rPr>
              <a:t> kleuren</a:t>
            </a:r>
          </a:p>
          <a:p>
            <a:pPr marL="126000" indent="-126000">
              <a:buAutoNum type="arabicPeriod"/>
              <a:tabLst/>
            </a:pPr>
            <a:r>
              <a:rPr lang="nl-NL" sz="933" baseline="0" dirty="0">
                <a:latin typeface="Source Sans Pro" panose="020B0503030403020204" pitchFamily="34" charset="77"/>
              </a:rPr>
              <a:t>Klik op OK</a:t>
            </a:r>
          </a:p>
          <a:p>
            <a:pPr>
              <a:tabLst/>
            </a:pPr>
            <a:endParaRPr lang="nl-NL" sz="933" dirty="0">
              <a:latin typeface="Source Sans Pro" panose="020B0503030403020204" pitchFamily="34" charset="77"/>
            </a:endParaRPr>
          </a:p>
          <a:p>
            <a:pPr marL="0" indent="0">
              <a:buFontTx/>
              <a:buNone/>
              <a:tabLst/>
            </a:pPr>
            <a:r>
              <a:rPr lang="nl-NL" sz="933" b="1" baseline="0" dirty="0">
                <a:solidFill>
                  <a:schemeClr val="tx2"/>
                </a:solidFill>
                <a:latin typeface="Source Sans Pro" panose="020B0503030403020204" pitchFamily="34" charset="77"/>
              </a:rPr>
              <a:t>Het gebruik van </a:t>
            </a:r>
            <a:r>
              <a:rPr lang="nl-NL" sz="933" b="1" baseline="0" dirty="0" err="1">
                <a:solidFill>
                  <a:schemeClr val="tx2"/>
                </a:solidFill>
                <a:latin typeface="Source Sans Pro" panose="020B0503030403020204" pitchFamily="34" charset="77"/>
              </a:rPr>
              <a:t>SmartArt</a:t>
            </a:r>
            <a:endParaRPr lang="nl-NL" sz="933" b="1" baseline="0" dirty="0">
              <a:solidFill>
                <a:schemeClr val="tx2"/>
              </a:solidFill>
              <a:latin typeface="Source Sans Pro" panose="020B0503030403020204" pitchFamily="34" charset="77"/>
            </a:endParaRPr>
          </a:p>
          <a:p>
            <a:pPr marL="126000" indent="-126000">
              <a:buFont typeface="+mj-lt"/>
              <a:buAutoNum type="arabicPeriod"/>
              <a:tabLst/>
            </a:pPr>
            <a:r>
              <a:rPr lang="nl-NL" sz="933" dirty="0">
                <a:latin typeface="Source Sans Pro" panose="020B0503030403020204" pitchFamily="34" charset="77"/>
              </a:rPr>
              <a:t>Klik op venster </a:t>
            </a:r>
            <a:r>
              <a:rPr lang="nl-NL" sz="933" u="sng" dirty="0">
                <a:latin typeface="Source Sans Pro" panose="020B0503030403020204" pitchFamily="34" charset="77"/>
              </a:rPr>
              <a:t>Invoegen</a:t>
            </a:r>
          </a:p>
          <a:p>
            <a:pPr marL="126000" indent="-126000">
              <a:buFont typeface="+mj-lt"/>
              <a:buAutoNum type="arabicPeriod"/>
              <a:tabLst/>
            </a:pPr>
            <a:r>
              <a:rPr lang="nl-NL" sz="933" dirty="0">
                <a:latin typeface="Source Sans Pro" panose="020B0503030403020204" pitchFamily="34" charset="77"/>
              </a:rPr>
              <a:t>Vervolgens op </a:t>
            </a:r>
            <a:r>
              <a:rPr lang="nl-NL" sz="933" dirty="0" err="1">
                <a:latin typeface="Source Sans Pro" panose="020B0503030403020204" pitchFamily="34" charset="77"/>
              </a:rPr>
              <a:t>SmartArt</a:t>
            </a:r>
            <a:r>
              <a:rPr lang="nl-NL" sz="933" dirty="0">
                <a:latin typeface="Source Sans Pro" panose="020B0503030403020204" pitchFamily="34" charset="77"/>
              </a:rPr>
              <a:t>.</a:t>
            </a:r>
          </a:p>
          <a:p>
            <a:pPr>
              <a:tabLst/>
            </a:pPr>
            <a:endParaRPr lang="nl-NL" sz="933" dirty="0">
              <a:latin typeface="Source Sans Pro" panose="020B0503030403020204" pitchFamily="34" charset="77"/>
            </a:endParaRPr>
          </a:p>
          <a:p>
            <a:pPr marL="6350" indent="-6350">
              <a:tabLst/>
            </a:pPr>
            <a:r>
              <a:rPr lang="nl-NL" sz="933" b="1" baseline="0" dirty="0">
                <a:solidFill>
                  <a:schemeClr val="tx2"/>
                </a:solidFill>
                <a:latin typeface="Source Sans Pro" panose="020B0503030403020204" pitchFamily="34" charset="77"/>
              </a:rPr>
              <a:t>Video</a:t>
            </a:r>
            <a:br>
              <a:rPr lang="nl-NL" sz="933" b="1" baseline="0" dirty="0">
                <a:solidFill>
                  <a:srgbClr val="C00000"/>
                </a:solidFill>
                <a:latin typeface="Source Sans Pro" panose="020B0503030403020204" pitchFamily="34" charset="77"/>
              </a:rPr>
            </a:br>
            <a:r>
              <a:rPr lang="nl-NL" sz="933" b="1" baseline="0" dirty="0">
                <a:latin typeface="Source Sans Pro" panose="020B0503030403020204" pitchFamily="34" charset="77"/>
              </a:rPr>
              <a:t>Automatisch laten afspelen</a:t>
            </a:r>
          </a:p>
          <a:p>
            <a:pPr marL="126000" indent="-126000">
              <a:buAutoNum type="arabicPeriod"/>
              <a:tabLst/>
            </a:pPr>
            <a:r>
              <a:rPr lang="nl-NL" sz="933" baseline="0" dirty="0">
                <a:latin typeface="Source Sans Pro" panose="020B0503030403020204" pitchFamily="34" charset="77"/>
              </a:rPr>
              <a:t>Klik op venster </a:t>
            </a:r>
            <a:r>
              <a:rPr lang="nl-NL" sz="933" u="sng" baseline="0" dirty="0">
                <a:latin typeface="Source Sans Pro" panose="020B0503030403020204" pitchFamily="34" charset="77"/>
              </a:rPr>
              <a:t>Animaties</a:t>
            </a:r>
          </a:p>
          <a:p>
            <a:pPr marL="126000" indent="-126000">
              <a:buAutoNum type="arabicPeriod"/>
              <a:tabLst/>
            </a:pPr>
            <a:r>
              <a:rPr lang="nl-NL" sz="933" baseline="0" dirty="0">
                <a:latin typeface="Source Sans Pro" panose="020B0503030403020204" pitchFamily="34" charset="77"/>
              </a:rPr>
              <a:t>Ga naar deelvenster </a:t>
            </a:r>
            <a:r>
              <a:rPr lang="nl-NL" sz="933" u="sng" baseline="0" dirty="0">
                <a:latin typeface="Source Sans Pro" panose="020B0503030403020204" pitchFamily="34" charset="77"/>
              </a:rPr>
              <a:t>Animatie</a:t>
            </a:r>
          </a:p>
          <a:p>
            <a:pPr marL="126000" indent="-126000">
              <a:buAutoNum type="arabicPeriod"/>
              <a:tabLst/>
            </a:pPr>
            <a:r>
              <a:rPr lang="nl-NL" sz="933" baseline="0" dirty="0">
                <a:latin typeface="Source Sans Pro" panose="020B0503030403020204" pitchFamily="34" charset="77"/>
              </a:rPr>
              <a:t>Dubbelklik op </a:t>
            </a:r>
            <a:r>
              <a:rPr lang="nl-NL" sz="933" u="sng" baseline="0" dirty="0">
                <a:latin typeface="Source Sans Pro" panose="020B0503030403020204" pitchFamily="34" charset="77"/>
              </a:rPr>
              <a:t>Afspelen</a:t>
            </a:r>
          </a:p>
          <a:p>
            <a:pPr marL="0" indent="0">
              <a:buFontTx/>
              <a:buNone/>
              <a:tabLst/>
            </a:pPr>
            <a:r>
              <a:rPr lang="nl-NL" sz="933" baseline="0" dirty="0">
                <a:latin typeface="Source Sans Pro" panose="020B0503030403020204" pitchFamily="34" charset="77"/>
              </a:rPr>
              <a:t>De film zal bij de eerste klik starten met afspelen. Onderbreken, terug- en </a:t>
            </a:r>
            <a:r>
              <a:rPr lang="nl-NL" sz="933" baseline="0" dirty="0" err="1">
                <a:latin typeface="Source Sans Pro" panose="020B0503030403020204" pitchFamily="34" charset="77"/>
              </a:rPr>
              <a:t>vooruitspoelen</a:t>
            </a:r>
            <a:r>
              <a:rPr lang="nl-NL" sz="933" baseline="0" dirty="0">
                <a:latin typeface="Source Sans Pro" panose="020B0503030403020204" pitchFamily="34" charset="77"/>
              </a:rPr>
              <a:t> doe je met behulp van het controlepanel tijdens de presentatie.</a:t>
            </a:r>
          </a:p>
          <a:p>
            <a:pPr marL="0" indent="0">
              <a:buFontTx/>
              <a:buNone/>
              <a:tabLst/>
            </a:pPr>
            <a:endParaRPr lang="nl-NL" sz="933" baseline="0" dirty="0">
              <a:latin typeface="Source Sans Pro" panose="020B0503030403020204" pitchFamily="34" charset="77"/>
            </a:endParaRPr>
          </a:p>
          <a:p>
            <a:pPr marL="90488" indent="-90488"/>
            <a:r>
              <a:rPr lang="nl-NL" sz="933" b="1" baseline="0" dirty="0">
                <a:solidFill>
                  <a:schemeClr val="tx2"/>
                </a:solidFill>
                <a:latin typeface="Source Sans Pro" panose="020B0503030403020204" pitchFamily="34" charset="77"/>
              </a:rPr>
              <a:t>Schikken</a:t>
            </a:r>
            <a:endParaRPr lang="nl-NL" sz="933" b="1" dirty="0">
              <a:solidFill>
                <a:schemeClr val="tx2"/>
              </a:solidFill>
              <a:latin typeface="Source Sans Pro" panose="020B0503030403020204" pitchFamily="34" charset="77"/>
            </a:endParaRPr>
          </a:p>
          <a:p>
            <a:pPr marL="6350" indent="-6350">
              <a:tabLst/>
            </a:pPr>
            <a:r>
              <a:rPr lang="nl-NL" sz="933" u="none" baseline="0" dirty="0">
                <a:latin typeface="Source Sans Pro" panose="020B0503030403020204" pitchFamily="34" charset="77"/>
              </a:rPr>
              <a:t>Onder start vindt je deze knop (ook onder het menu). Je kunt hiermee objecten naar voren of naar achter plaatsen en/of eenvoudig uitlijnen.</a:t>
            </a:r>
          </a:p>
          <a:p>
            <a:pPr marL="6350" indent="-6350">
              <a:tabLst/>
            </a:pPr>
            <a:endParaRPr lang="nl-NL" sz="933" dirty="0">
              <a:latin typeface="Source Sans Pro" panose="020B0503030403020204" pitchFamily="34" charset="77"/>
            </a:endParaRPr>
          </a:p>
          <a:p>
            <a:pPr marL="0" indent="0">
              <a:buFontTx/>
              <a:buNone/>
              <a:tabLst/>
            </a:pPr>
            <a:r>
              <a:rPr lang="nl-NL" sz="933" baseline="0" dirty="0">
                <a:latin typeface="Source Sans Pro" panose="020B0503030403020204" pitchFamily="34" charset="77"/>
              </a:rPr>
              <a:t> </a:t>
            </a:r>
          </a:p>
          <a:p>
            <a:pPr>
              <a:tabLst/>
            </a:pPr>
            <a:endParaRPr lang="nl-NL" sz="933" u="sng" dirty="0">
              <a:latin typeface="Source Sans Pro" panose="020B0503030403020204" pitchFamily="34" charset="77"/>
            </a:endParaRPr>
          </a:p>
          <a:p>
            <a:pPr>
              <a:tabLst/>
            </a:pPr>
            <a:endParaRPr lang="nl-NL" sz="933" baseline="0" dirty="0">
              <a:latin typeface="Source Sans Pro" panose="020B0503030403020204" pitchFamily="34" charset="77"/>
            </a:endParaRPr>
          </a:p>
        </p:txBody>
      </p:sp>
      <p:sp>
        <p:nvSpPr>
          <p:cNvPr id="20" name="Tekstvak 19">
            <a:extLst>
              <a:ext uri="{FF2B5EF4-FFF2-40B4-BE49-F238E27FC236}">
                <a16:creationId xmlns:a16="http://schemas.microsoft.com/office/drawing/2014/main" id="{53BA0961-48C9-8F79-11FF-BA5803110C7C}"/>
              </a:ext>
            </a:extLst>
          </p:cNvPr>
          <p:cNvSpPr txBox="1"/>
          <p:nvPr userDrawn="1"/>
        </p:nvSpPr>
        <p:spPr>
          <a:xfrm>
            <a:off x="8073095" y="1412872"/>
            <a:ext cx="2751994" cy="4894783"/>
          </a:xfrm>
          <a:prstGeom prst="rect">
            <a:avLst/>
          </a:prstGeom>
          <a:noFill/>
        </p:spPr>
        <p:txBody>
          <a:bodyPr wrap="square" lIns="0" tIns="0" rIns="0" bIns="0" rtlCol="0">
            <a:noAutofit/>
          </a:bodyPr>
          <a:lstStyle/>
          <a:p>
            <a:r>
              <a:rPr lang="nl-NL" sz="933" b="1" dirty="0">
                <a:solidFill>
                  <a:schemeClr val="tx2"/>
                </a:solidFill>
                <a:latin typeface="Source Sans Pro" panose="020B0503030403020204" pitchFamily="34" charset="77"/>
              </a:rPr>
              <a:t>T</a:t>
            </a:r>
            <a:r>
              <a:rPr lang="nl-NL" sz="933" b="1" baseline="0" dirty="0">
                <a:solidFill>
                  <a:schemeClr val="tx2"/>
                </a:solidFill>
                <a:latin typeface="Source Sans Pro" panose="020B0503030403020204" pitchFamily="34" charset="77"/>
              </a:rPr>
              <a:t>oegankelijk maken van de presentatie</a:t>
            </a:r>
            <a:br>
              <a:rPr lang="nl-NL" sz="933" b="1" baseline="0" dirty="0">
                <a:solidFill>
                  <a:srgbClr val="C00000"/>
                </a:solidFill>
                <a:latin typeface="Source Sans Pro" panose="020B0503030403020204" pitchFamily="34" charset="77"/>
              </a:rPr>
            </a:br>
            <a:r>
              <a:rPr lang="nl-NL" sz="933" b="1" dirty="0">
                <a:latin typeface="Source Sans Pro" panose="020B0503030403020204" pitchFamily="34" charset="77"/>
              </a:rPr>
              <a:t>Contrast</a:t>
            </a:r>
          </a:p>
          <a:p>
            <a:r>
              <a:rPr lang="nl-NL" sz="933" dirty="0">
                <a:latin typeface="Source Sans Pro" panose="020B0503030403020204" pitchFamily="34" charset="77"/>
              </a:rPr>
              <a:t>Onder het tabblad ‘Beeld’ kun je ervoor kiezen om naar een weergave in grijswaarden of zwart/wit te gaan.</a:t>
            </a:r>
            <a:br>
              <a:rPr lang="nl-NL" sz="933" dirty="0">
                <a:latin typeface="Source Sans Pro" panose="020B0503030403020204" pitchFamily="34" charset="77"/>
              </a:rPr>
            </a:br>
            <a:r>
              <a:rPr lang="nl-NL" sz="933" dirty="0">
                <a:latin typeface="Source Sans Pro" panose="020B0503030403020204" pitchFamily="34" charset="77"/>
              </a:rPr>
              <a:t>Dit zorgt voor maximaal contrast.</a:t>
            </a:r>
          </a:p>
          <a:p>
            <a:endParaRPr lang="nl-NL" sz="933" dirty="0">
              <a:latin typeface="Source Sans Pro" panose="020B0503030403020204" pitchFamily="34" charset="77"/>
            </a:endParaRPr>
          </a:p>
          <a:p>
            <a:r>
              <a:rPr lang="nl-NL" sz="933" b="1" dirty="0">
                <a:latin typeface="Source Sans Pro" panose="020B0503030403020204" pitchFamily="34" charset="77"/>
              </a:rPr>
              <a:t>Alternatieve tekst</a:t>
            </a:r>
          </a:p>
          <a:p>
            <a:r>
              <a:rPr lang="nl-NL" sz="933" dirty="0">
                <a:latin typeface="Source Sans Pro" panose="020B0503030403020204" pitchFamily="34" charset="77"/>
              </a:rPr>
              <a:t>Iedere afbeelding/illustratie/figuur dient een alternatieve tekst te bevatten. </a:t>
            </a:r>
          </a:p>
          <a:p>
            <a:r>
              <a:rPr lang="nl-NL" sz="933" dirty="0">
                <a:latin typeface="Source Sans Pro" panose="020B0503030403020204" pitchFamily="34" charset="77"/>
              </a:rPr>
              <a:t>Een alternatieve tekst koppel je op een van de volgende manieren:</a:t>
            </a:r>
          </a:p>
          <a:p>
            <a:pPr marL="126000" indent="-126000">
              <a:buFont typeface="+mj-lt"/>
              <a:buAutoNum type="arabicPeriod"/>
            </a:pPr>
            <a:r>
              <a:rPr lang="nl-NL" sz="933" dirty="0">
                <a:latin typeface="Source Sans Pro" panose="020B0503030403020204" pitchFamily="34" charset="77"/>
              </a:rPr>
              <a:t>Klik met rechtermuisknop op de afbeelding &gt; </a:t>
            </a:r>
            <a:r>
              <a:rPr lang="nl-NL" sz="933" u="sng" dirty="0">
                <a:latin typeface="Source Sans Pro" panose="020B0503030403020204" pitchFamily="34" charset="77"/>
              </a:rPr>
              <a:t>Alt-tekst bewerken</a:t>
            </a:r>
          </a:p>
          <a:p>
            <a:pPr marL="126000" indent="-126000">
              <a:buFont typeface="+mj-lt"/>
              <a:buAutoNum type="arabicPeriod"/>
            </a:pPr>
            <a:r>
              <a:rPr lang="nl-NL" sz="933" dirty="0">
                <a:latin typeface="Source Sans Pro" panose="020B0503030403020204" pitchFamily="34" charset="77"/>
              </a:rPr>
              <a:t>Afbeelding selecteren &gt; Tabblad </a:t>
            </a:r>
            <a:r>
              <a:rPr lang="nl-NL" sz="933" u="sng" dirty="0">
                <a:latin typeface="Source Sans Pro" panose="020B0503030403020204" pitchFamily="34" charset="77"/>
              </a:rPr>
              <a:t>Afbeeldingsopmaak</a:t>
            </a:r>
            <a:r>
              <a:rPr lang="nl-NL" sz="933" dirty="0">
                <a:latin typeface="Source Sans Pro" panose="020B0503030403020204" pitchFamily="34" charset="77"/>
              </a:rPr>
              <a:t> &gt; knop </a:t>
            </a:r>
            <a:r>
              <a:rPr lang="nl-NL" sz="933" u="sng" dirty="0">
                <a:latin typeface="Source Sans Pro" panose="020B0503030403020204" pitchFamily="34" charset="77"/>
              </a:rPr>
              <a:t>Alternatieve tekst</a:t>
            </a:r>
          </a:p>
          <a:p>
            <a:pPr marL="126000" indent="-126000">
              <a:buFont typeface="+mj-lt"/>
              <a:buAutoNum type="arabicPeriod"/>
            </a:pPr>
            <a:r>
              <a:rPr lang="nl-NL" sz="933" dirty="0">
                <a:latin typeface="Source Sans Pro" panose="020B0503030403020204" pitchFamily="34" charset="77"/>
              </a:rPr>
              <a:t>Als een afbeelding ter decoratie wordt gebruikt hoeft er geen </a:t>
            </a:r>
            <a:r>
              <a:rPr lang="nl-NL" sz="933">
                <a:latin typeface="Source Sans Pro" panose="020B0503030403020204" pitchFamily="34" charset="77"/>
              </a:rPr>
              <a:t>alternatieve tekst </a:t>
            </a:r>
            <a:r>
              <a:rPr lang="nl-NL" sz="933" dirty="0">
                <a:latin typeface="Source Sans Pro" panose="020B0503030403020204" pitchFamily="34" charset="77"/>
              </a:rPr>
              <a:t>geplaatst te worden. Vink de optie </a:t>
            </a:r>
            <a:r>
              <a:rPr lang="nl-NL" sz="933" u="sng" dirty="0">
                <a:latin typeface="Source Sans Pro" panose="020B0503030403020204" pitchFamily="34" charset="77"/>
              </a:rPr>
              <a:t>Markeren als decoratief</a:t>
            </a:r>
            <a:r>
              <a:rPr lang="nl-NL" sz="933" dirty="0">
                <a:latin typeface="Source Sans Pro" panose="020B0503030403020204" pitchFamily="34" charset="77"/>
              </a:rPr>
              <a:t>, aan.</a:t>
            </a:r>
          </a:p>
          <a:p>
            <a:pPr marL="90000" indent="-90000"/>
            <a:endParaRPr lang="nl-NL" sz="933" dirty="0">
              <a:latin typeface="Source Sans Pro" panose="020B0503030403020204" pitchFamily="34" charset="77"/>
            </a:endParaRPr>
          </a:p>
          <a:p>
            <a:r>
              <a:rPr lang="nl-NL" sz="933" b="1" dirty="0">
                <a:latin typeface="Source Sans Pro" panose="020B0503030403020204" pitchFamily="34" charset="77"/>
              </a:rPr>
              <a:t>Gebruik leesbare hyperlinks </a:t>
            </a:r>
          </a:p>
          <a:p>
            <a:r>
              <a:rPr lang="nl-NL" sz="933" dirty="0">
                <a:latin typeface="Source Sans Pro" panose="020B0503030403020204" pitchFamily="34" charset="77"/>
              </a:rPr>
              <a:t>Zorg ervoor dat de gelinkte tekst iets zegt over je doel. Vermijdt termen als ‘klik hier’, omdat deze zonder context onduidelijk zijn. </a:t>
            </a:r>
            <a:br>
              <a:rPr lang="nl-NL" sz="933" dirty="0">
                <a:latin typeface="Source Sans Pro" panose="020B0503030403020204" pitchFamily="34" charset="77"/>
              </a:rPr>
            </a:br>
            <a:r>
              <a:rPr lang="nl-NL" sz="933" u="sng" dirty="0">
                <a:latin typeface="Source Sans Pro" panose="020B0503030403020204" pitchFamily="34" charset="77"/>
              </a:rPr>
              <a:t>Voorbeeld: </a:t>
            </a:r>
            <a:r>
              <a:rPr lang="nl-NL" sz="933" dirty="0">
                <a:latin typeface="Source Sans Pro" panose="020B0503030403020204" pitchFamily="34" charset="77"/>
              </a:rPr>
              <a:t>Via deze link gaat u naar de contactpagina van IOL.</a:t>
            </a:r>
          </a:p>
          <a:p>
            <a:endParaRPr lang="nl-NL" sz="933" dirty="0">
              <a:latin typeface="Source Sans Pro" panose="020B0503030403020204" pitchFamily="34" charset="77"/>
            </a:endParaRPr>
          </a:p>
          <a:p>
            <a:endParaRPr lang="nl-NL" sz="933" dirty="0">
              <a:latin typeface="Source Sans Pro" panose="020B0503030403020204" pitchFamily="34" charset="77"/>
            </a:endParaRP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Tools en tips</a:t>
            </a:r>
          </a:p>
        </p:txBody>
      </p:sp>
      <p:sp>
        <p:nvSpPr>
          <p:cNvPr id="29" name="Tekstvak 28">
            <a:extLst>
              <a:ext uri="{FF2B5EF4-FFF2-40B4-BE49-F238E27FC236}">
                <a16:creationId xmlns:a16="http://schemas.microsoft.com/office/drawing/2014/main" id="{DA3EB61C-4CC1-1307-AD94-DF1D684837FA}"/>
              </a:ext>
            </a:extLst>
          </p:cNvPr>
          <p:cNvSpPr txBox="1"/>
          <p:nvPr userDrawn="1"/>
        </p:nvSpPr>
        <p:spPr>
          <a:xfrm>
            <a:off x="550863" y="1412875"/>
            <a:ext cx="519383" cy="216619"/>
          </a:xfrm>
          <a:prstGeom prst="rect">
            <a:avLst/>
          </a:prstGeom>
          <a:noFill/>
        </p:spPr>
        <p:txBody>
          <a:bodyPr wrap="square" lIns="0" tIns="0" rIns="0" bIns="0" rtlCol="0">
            <a:noAutofit/>
          </a:bodyPr>
          <a:lstStyle/>
          <a:p>
            <a:pPr>
              <a:tabLst/>
            </a:pPr>
            <a:r>
              <a:rPr lang="nl-NL" sz="933" b="1" baseline="0" dirty="0">
                <a:solidFill>
                  <a:schemeClr val="tx1"/>
                </a:solidFill>
                <a:latin typeface="Source Sans Pro" panose="020B0503030403020204" pitchFamily="34" charset="77"/>
              </a:rPr>
              <a:t>Kleuren</a:t>
            </a:r>
            <a:endParaRPr lang="nl-NL" sz="933" baseline="0" dirty="0">
              <a:solidFill>
                <a:schemeClr val="tx1"/>
              </a:solidFill>
              <a:latin typeface="Source Sans Pro" panose="020B0503030403020204" pitchFamily="34" charset="77"/>
            </a:endParaRPr>
          </a:p>
        </p:txBody>
      </p:sp>
      <p:sp>
        <p:nvSpPr>
          <p:cNvPr id="5" name="Tekstvak 4">
            <a:extLst>
              <a:ext uri="{FF2B5EF4-FFF2-40B4-BE49-F238E27FC236}">
                <a16:creationId xmlns:a16="http://schemas.microsoft.com/office/drawing/2014/main" id="{F9A33C65-1092-971A-A471-0D04D0210856}"/>
              </a:ext>
            </a:extLst>
          </p:cNvPr>
          <p:cNvSpPr txBox="1"/>
          <p:nvPr userDrawn="1"/>
        </p:nvSpPr>
        <p:spPr>
          <a:xfrm>
            <a:off x="550863" y="1665083"/>
            <a:ext cx="597600" cy="360000"/>
          </a:xfrm>
          <a:prstGeom prst="rect">
            <a:avLst/>
          </a:prstGeom>
          <a:solidFill>
            <a:schemeClr val="tx2"/>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#0070a7</a:t>
            </a:r>
          </a:p>
        </p:txBody>
      </p:sp>
      <p:sp>
        <p:nvSpPr>
          <p:cNvPr id="6" name="Tekstvak 5">
            <a:extLst>
              <a:ext uri="{FF2B5EF4-FFF2-40B4-BE49-F238E27FC236}">
                <a16:creationId xmlns:a16="http://schemas.microsoft.com/office/drawing/2014/main" id="{54DE6C1A-9A06-7546-5847-D5C386998395}"/>
              </a:ext>
            </a:extLst>
          </p:cNvPr>
          <p:cNvSpPr txBox="1"/>
          <p:nvPr userDrawn="1"/>
        </p:nvSpPr>
        <p:spPr>
          <a:xfrm>
            <a:off x="550863" y="2153660"/>
            <a:ext cx="597600" cy="360000"/>
          </a:xfrm>
          <a:prstGeom prst="rect">
            <a:avLst/>
          </a:prstGeom>
          <a:solidFill>
            <a:schemeClr val="bg2"/>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#e9b53d</a:t>
            </a:r>
          </a:p>
        </p:txBody>
      </p:sp>
      <p:sp>
        <p:nvSpPr>
          <p:cNvPr id="26" name="Tekstvak 25">
            <a:extLst>
              <a:ext uri="{FF2B5EF4-FFF2-40B4-BE49-F238E27FC236}">
                <a16:creationId xmlns:a16="http://schemas.microsoft.com/office/drawing/2014/main" id="{F10F44FF-C087-18BC-C3C8-3D62F429EF23}"/>
              </a:ext>
            </a:extLst>
          </p:cNvPr>
          <p:cNvSpPr txBox="1"/>
          <p:nvPr userDrawn="1"/>
        </p:nvSpPr>
        <p:spPr>
          <a:xfrm>
            <a:off x="550863" y="2642237"/>
            <a:ext cx="597600" cy="360000"/>
          </a:xfrm>
          <a:prstGeom prst="rect">
            <a:avLst/>
          </a:prstGeom>
          <a:solidFill>
            <a:schemeClr val="accent1"/>
          </a:solidFill>
          <a:ln>
            <a:noFill/>
          </a:ln>
        </p:spPr>
        <p:txBody>
          <a:bodyPr wrap="square" rIns="72000" rtlCol="0" anchor="ctr" anchorCtr="0">
            <a:spAutoFit/>
          </a:bodyPr>
          <a:lstStyle/>
          <a:p>
            <a:pPr marL="0" indent="0" algn="ctr">
              <a:tabLst>
                <a:tab pos="349250" algn="r"/>
              </a:tabLst>
            </a:pPr>
            <a:r>
              <a:rPr lang="nl-NL" sz="900" baseline="0" dirty="0">
                <a:solidFill>
                  <a:schemeClr val="bg1"/>
                </a:solidFill>
              </a:rPr>
              <a:t>#4094BD</a:t>
            </a:r>
          </a:p>
        </p:txBody>
      </p:sp>
      <p:sp>
        <p:nvSpPr>
          <p:cNvPr id="27" name="Tekstvak 26">
            <a:extLst>
              <a:ext uri="{FF2B5EF4-FFF2-40B4-BE49-F238E27FC236}">
                <a16:creationId xmlns:a16="http://schemas.microsoft.com/office/drawing/2014/main" id="{0E0FD6C6-0408-A26C-881A-3CD37E626D41}"/>
              </a:ext>
            </a:extLst>
          </p:cNvPr>
          <p:cNvSpPr txBox="1"/>
          <p:nvPr userDrawn="1"/>
        </p:nvSpPr>
        <p:spPr>
          <a:xfrm>
            <a:off x="550863" y="3619391"/>
            <a:ext cx="597600" cy="360000"/>
          </a:xfrm>
          <a:prstGeom prst="rect">
            <a:avLst/>
          </a:prstGeom>
          <a:solidFill>
            <a:schemeClr val="accent3"/>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#80B8D3</a:t>
            </a:r>
          </a:p>
        </p:txBody>
      </p:sp>
      <p:sp>
        <p:nvSpPr>
          <p:cNvPr id="28" name="Tekstvak 27">
            <a:extLst>
              <a:ext uri="{FF2B5EF4-FFF2-40B4-BE49-F238E27FC236}">
                <a16:creationId xmlns:a16="http://schemas.microsoft.com/office/drawing/2014/main" id="{71F734AB-1988-2D87-2705-FD5AEBD62F6D}"/>
              </a:ext>
            </a:extLst>
          </p:cNvPr>
          <p:cNvSpPr txBox="1"/>
          <p:nvPr userDrawn="1"/>
        </p:nvSpPr>
        <p:spPr>
          <a:xfrm>
            <a:off x="550862" y="4596545"/>
            <a:ext cx="597600" cy="360000"/>
          </a:xfrm>
          <a:prstGeom prst="rect">
            <a:avLst/>
          </a:prstGeom>
          <a:solidFill>
            <a:schemeClr val="accent5"/>
          </a:solidFill>
          <a:ln>
            <a:noFill/>
          </a:ln>
        </p:spPr>
        <p:txBody>
          <a:bodyPr wrap="square" rIns="72000" rtlCol="0" anchor="ctr" anchorCtr="0">
            <a:spAutoFit/>
          </a:bodyPr>
          <a:lstStyle/>
          <a:p>
            <a:pPr marL="0" indent="0" algn="ctr">
              <a:tabLst>
                <a:tab pos="349250" algn="r"/>
              </a:tabLst>
            </a:pPr>
            <a:r>
              <a:rPr lang="nl-NL" sz="900" baseline="0" dirty="0">
                <a:solidFill>
                  <a:schemeClr val="tx1"/>
                </a:solidFill>
              </a:rPr>
              <a:t>#BFDBE9</a:t>
            </a:r>
          </a:p>
        </p:txBody>
      </p:sp>
      <p:sp>
        <p:nvSpPr>
          <p:cNvPr id="31" name="Tekstvak 30">
            <a:extLst>
              <a:ext uri="{FF2B5EF4-FFF2-40B4-BE49-F238E27FC236}">
                <a16:creationId xmlns:a16="http://schemas.microsoft.com/office/drawing/2014/main" id="{EA578770-2ECD-676D-9095-3F109CCB13DA}"/>
              </a:ext>
            </a:extLst>
          </p:cNvPr>
          <p:cNvSpPr txBox="1"/>
          <p:nvPr userDrawn="1"/>
        </p:nvSpPr>
        <p:spPr>
          <a:xfrm>
            <a:off x="550863" y="3130814"/>
            <a:ext cx="597600" cy="360000"/>
          </a:xfrm>
          <a:prstGeom prst="rect">
            <a:avLst/>
          </a:prstGeom>
          <a:solidFill>
            <a:schemeClr val="accent2"/>
          </a:solidFill>
          <a:ln>
            <a:noFill/>
          </a:ln>
        </p:spPr>
        <p:txBody>
          <a:bodyPr wrap="square" rIns="0" rtlCol="0" anchor="ctr" anchorCtr="0">
            <a:spAutoFit/>
          </a:bodyPr>
          <a:lstStyle/>
          <a:p>
            <a:pPr marL="0" indent="0" algn="ctr">
              <a:tabLst>
                <a:tab pos="349250" algn="r"/>
              </a:tabLst>
            </a:pPr>
            <a:r>
              <a:rPr lang="nl-NL" sz="900" baseline="0" dirty="0">
                <a:solidFill>
                  <a:schemeClr val="tx1"/>
                </a:solidFill>
              </a:rPr>
              <a:t>#EFC86D</a:t>
            </a:r>
          </a:p>
        </p:txBody>
      </p:sp>
      <p:sp>
        <p:nvSpPr>
          <p:cNvPr id="32" name="Tekstvak 31">
            <a:extLst>
              <a:ext uri="{FF2B5EF4-FFF2-40B4-BE49-F238E27FC236}">
                <a16:creationId xmlns:a16="http://schemas.microsoft.com/office/drawing/2014/main" id="{F940D6C4-3616-CB19-514C-55D2FCD685B4}"/>
              </a:ext>
            </a:extLst>
          </p:cNvPr>
          <p:cNvSpPr txBox="1"/>
          <p:nvPr userDrawn="1"/>
        </p:nvSpPr>
        <p:spPr>
          <a:xfrm>
            <a:off x="550863" y="4107968"/>
            <a:ext cx="597600" cy="360000"/>
          </a:xfrm>
          <a:prstGeom prst="rect">
            <a:avLst/>
          </a:prstGeom>
          <a:solidFill>
            <a:schemeClr val="accent4"/>
          </a:solidFill>
          <a:ln>
            <a:noFill/>
          </a:ln>
        </p:spPr>
        <p:txBody>
          <a:bodyPr wrap="square" lIns="0" rIns="0" rtlCol="0" anchor="ctr" anchorCtr="0">
            <a:spAutoFit/>
          </a:bodyPr>
          <a:lstStyle/>
          <a:p>
            <a:pPr marL="0" indent="0" algn="ctr">
              <a:tabLst>
                <a:tab pos="349250" algn="r"/>
              </a:tabLst>
            </a:pPr>
            <a:r>
              <a:rPr lang="nl-NL" sz="900" baseline="0" dirty="0">
                <a:solidFill>
                  <a:schemeClr val="tx1"/>
                </a:solidFill>
              </a:rPr>
              <a:t>#F4DA9E</a:t>
            </a:r>
          </a:p>
        </p:txBody>
      </p:sp>
      <p:sp>
        <p:nvSpPr>
          <p:cNvPr id="33" name="Tekstvak 32">
            <a:extLst>
              <a:ext uri="{FF2B5EF4-FFF2-40B4-BE49-F238E27FC236}">
                <a16:creationId xmlns:a16="http://schemas.microsoft.com/office/drawing/2014/main" id="{6C253048-3B2D-3527-3F8B-D9B4F4628890}"/>
              </a:ext>
            </a:extLst>
          </p:cNvPr>
          <p:cNvSpPr txBox="1"/>
          <p:nvPr userDrawn="1"/>
        </p:nvSpPr>
        <p:spPr>
          <a:xfrm>
            <a:off x="550863" y="5085125"/>
            <a:ext cx="597600" cy="360000"/>
          </a:xfrm>
          <a:prstGeom prst="rect">
            <a:avLst/>
          </a:prstGeom>
          <a:solidFill>
            <a:schemeClr val="accent6"/>
          </a:solidFill>
          <a:ln>
            <a:noFill/>
          </a:ln>
        </p:spPr>
        <p:txBody>
          <a:bodyPr wrap="square" rIns="36000" rtlCol="0" anchor="ctr" anchorCtr="0">
            <a:spAutoFit/>
          </a:bodyPr>
          <a:lstStyle/>
          <a:p>
            <a:pPr marL="0" indent="0" algn="ctr">
              <a:tabLst>
                <a:tab pos="349250" algn="r"/>
              </a:tabLst>
            </a:pPr>
            <a:r>
              <a:rPr lang="nl-NL" sz="900" baseline="0" dirty="0">
                <a:solidFill>
                  <a:schemeClr val="tx1"/>
                </a:solidFill>
              </a:rPr>
              <a:t>#F9ECCE</a:t>
            </a:r>
          </a:p>
        </p:txBody>
      </p:sp>
    </p:spTree>
    <p:extLst>
      <p:ext uri="{BB962C8B-B14F-4D97-AF65-F5344CB8AC3E}">
        <p14:creationId xmlns:p14="http://schemas.microsoft.com/office/powerpoint/2010/main" val="36890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ders geel">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geel</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6"/>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3" name="Rechte verbindingslijn 2">
            <a:extLst>
              <a:ext uri="{FF2B5EF4-FFF2-40B4-BE49-F238E27FC236}">
                <a16:creationId xmlns:a16="http://schemas.microsoft.com/office/drawing/2014/main" id="{065B4FE1-B243-D23D-358C-8AAC22513F3E}"/>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7271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 geel vlak smal">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19232A2-9460-0E78-D1FB-4FFC0234728C}"/>
              </a:ext>
            </a:extLst>
          </p:cNvPr>
          <p:cNvPicPr>
            <a:picLocks noChangeAspect="1"/>
          </p:cNvPicPr>
          <p:nvPr userDrawn="1"/>
        </p:nvPicPr>
        <p:blipFill rotWithShape="1">
          <a:blip r:embed="rId2"/>
          <a:srcRect l="79867" r="143"/>
          <a:stretch/>
        </p:blipFill>
        <p:spPr>
          <a:xfrm>
            <a:off x="9754800" y="0"/>
            <a:ext cx="24372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2" y="1825624"/>
            <a:ext cx="884160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884160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10585094" y="396208"/>
            <a:ext cx="1056044"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smal</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pic>
        <p:nvPicPr>
          <p:cNvPr id="5" name="Afbeelding 4" descr="Afbeelding met Lettertype, tekst, Graphics, grafische vormgeving&#10;&#10;Automatisch gegenereerde beschrijving">
            <a:extLst>
              <a:ext uri="{FF2B5EF4-FFF2-40B4-BE49-F238E27FC236}">
                <a16:creationId xmlns:a16="http://schemas.microsoft.com/office/drawing/2014/main" id="{A4F8A3D3-E406-388B-32C2-2F98EC9117BD}"/>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708935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geel vlak bree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536E11E-9EB3-D315-E64E-49B65E0919DE}"/>
              </a:ext>
            </a:extLst>
          </p:cNvPr>
          <p:cNvPicPr>
            <a:picLocks noChangeAspect="1"/>
          </p:cNvPicPr>
          <p:nvPr userDrawn="1"/>
        </p:nvPicPr>
        <p:blipFill rotWithShape="1">
          <a:blip r:embed="rId2"/>
          <a:srcRect l="51417" r="41"/>
          <a:stretch/>
        </p:blipFill>
        <p:spPr>
          <a:xfrm>
            <a:off x="6273600" y="0"/>
            <a:ext cx="5918400" cy="6858000"/>
          </a:xfrm>
          <a:prstGeom prst="rect">
            <a:avLst/>
          </a:prstGeom>
        </p:spPr>
      </p:pic>
      <p:sp>
        <p:nvSpPr>
          <p:cNvPr id="6" name="Tijdelijke aanduiding voor inhoud 2">
            <a:extLst>
              <a:ext uri="{FF2B5EF4-FFF2-40B4-BE49-F238E27FC236}">
                <a16:creationId xmlns:a16="http://schemas.microsoft.com/office/drawing/2014/main" id="{785AAC65-3EC7-F498-6922-377365695C3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geel vlak breed</a:t>
            </a:r>
          </a:p>
        </p:txBody>
      </p:sp>
      <p:pic>
        <p:nvPicPr>
          <p:cNvPr id="21" name="Afbeelding 20">
            <a:extLst>
              <a:ext uri="{FF2B5EF4-FFF2-40B4-BE49-F238E27FC236}">
                <a16:creationId xmlns:a16="http://schemas.microsoft.com/office/drawing/2014/main" id="{7C86B35F-20AE-53CF-1C78-7F20941D2B17}"/>
              </a:ext>
            </a:extLst>
          </p:cNvPr>
          <p:cNvPicPr>
            <a:picLocks noChangeAspect="1"/>
          </p:cNvPicPr>
          <p:nvPr userDrawn="1"/>
        </p:nvPicPr>
        <p:blipFill rotWithShape="1">
          <a:blip r:embed="rId4">
            <a:alphaModFix/>
          </a:blip>
          <a:srcRect l="1" r="630"/>
          <a:stretch/>
        </p:blipFill>
        <p:spPr>
          <a:xfrm>
            <a:off x="11642400" y="396000"/>
            <a:ext cx="187200" cy="363600"/>
          </a:xfrm>
          <a:prstGeom prst="rect">
            <a:avLst/>
          </a:prstGeom>
        </p:spPr>
      </p:pic>
      <p:cxnSp>
        <p:nvCxnSpPr>
          <p:cNvPr id="3" name="Rechte verbindingslijn 2">
            <a:extLst>
              <a:ext uri="{FF2B5EF4-FFF2-40B4-BE49-F238E27FC236}">
                <a16:creationId xmlns:a16="http://schemas.microsoft.com/office/drawing/2014/main" id="{BB2DB4BA-9715-E72D-BAF5-945273976BD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Lettertype, tekst, Graphics, grafische vormgeving&#10;&#10;Automatisch gegenereerde beschrijving">
            <a:extLst>
              <a:ext uri="{FF2B5EF4-FFF2-40B4-BE49-F238E27FC236}">
                <a16:creationId xmlns:a16="http://schemas.microsoft.com/office/drawing/2014/main" id="{14EBE2E7-35F8-0904-0205-86DC7FCC96D1}"/>
              </a:ext>
            </a:extLst>
          </p:cNvPr>
          <p:cNvPicPr>
            <a:picLocks noChangeAspect="1"/>
          </p:cNvPicPr>
          <p:nvPr userDrawn="1"/>
        </p:nvPicPr>
        <p:blipFill>
          <a:blip r:embed="rId5"/>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47136486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78D059E-CA78-173D-2433-09E77DC6BA6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8709"/>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Quote</a:t>
            </a:r>
          </a:p>
        </p:txBody>
      </p:sp>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46842" y="549275"/>
            <a:ext cx="11094296" cy="4895850"/>
          </a:xfrm>
        </p:spPr>
        <p:txBody>
          <a:bodyPr anchor="ctr" anchorCtr="0"/>
          <a:lstStyle>
            <a:lvl1pPr algn="ctr">
              <a:defRPr i="1" baseline="0">
                <a:solidFill>
                  <a:schemeClr val="tx2"/>
                </a:solidFill>
              </a:defRPr>
            </a:lvl1pPr>
          </a:lstStyle>
          <a:p>
            <a:r>
              <a:rPr lang="nl-NL" dirty="0"/>
              <a:t>‘Klik om stijl te bewerken’</a:t>
            </a:r>
          </a:p>
        </p:txBody>
      </p:sp>
      <p:pic>
        <p:nvPicPr>
          <p:cNvPr id="5" name="Afbeelding 4">
            <a:extLst>
              <a:ext uri="{FF2B5EF4-FFF2-40B4-BE49-F238E27FC236}">
                <a16:creationId xmlns:a16="http://schemas.microsoft.com/office/drawing/2014/main" id="{E52E1BC0-0534-7608-93E6-AD6FD5023538}"/>
              </a:ext>
            </a:extLst>
          </p:cNvPr>
          <p:cNvPicPr>
            <a:picLocks noChangeAspect="1"/>
          </p:cNvPicPr>
          <p:nvPr userDrawn="1"/>
        </p:nvPicPr>
        <p:blipFill rotWithShape="1">
          <a:blip r:embed="rId3">
            <a:alphaModFix/>
          </a:blip>
          <a:srcRect l="1" r="630"/>
          <a:stretch/>
        </p:blipFill>
        <p:spPr>
          <a:xfrm>
            <a:off x="11642400" y="396000"/>
            <a:ext cx="187200" cy="363600"/>
          </a:xfrm>
          <a:prstGeom prst="rect">
            <a:avLst/>
          </a:prstGeom>
        </p:spPr>
      </p:pic>
      <p:pic>
        <p:nvPicPr>
          <p:cNvPr id="8" name="Afbeelding 7" descr="Afbeelding met Lettertype, tekst, Graphics, grafische vormgeving&#10;&#10;Automatisch gegenereerde beschrijving">
            <a:extLst>
              <a:ext uri="{FF2B5EF4-FFF2-40B4-BE49-F238E27FC236}">
                <a16:creationId xmlns:a16="http://schemas.microsoft.com/office/drawing/2014/main" id="{4CD0DCB7-023C-05FF-B0B3-3D4EB3E358F7}"/>
              </a:ext>
            </a:extLst>
          </p:cNvPr>
          <p:cNvPicPr>
            <a:picLocks noChangeAspect="1"/>
          </p:cNvPicPr>
          <p:nvPr userDrawn="1"/>
        </p:nvPicPr>
        <p:blipFill>
          <a:blip r:embed="rId4"/>
          <a:stretch>
            <a:fillRect/>
          </a:stretch>
        </p:blipFill>
        <p:spPr>
          <a:xfrm>
            <a:off x="9830499" y="5715489"/>
            <a:ext cx="1812649" cy="608787"/>
          </a:xfrm>
          <a:prstGeom prst="rect">
            <a:avLst/>
          </a:prstGeom>
        </p:spPr>
      </p:pic>
    </p:spTree>
    <p:extLst>
      <p:ext uri="{BB962C8B-B14F-4D97-AF65-F5344CB8AC3E}">
        <p14:creationId xmlns:p14="http://schemas.microsoft.com/office/powerpoint/2010/main" val="194657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Grafiek</a:t>
            </a:r>
          </a:p>
        </p:txBody>
      </p:sp>
      <p:sp>
        <p:nvSpPr>
          <p:cNvPr id="6" name="Titel 1">
            <a:extLst>
              <a:ext uri="{FF2B5EF4-FFF2-40B4-BE49-F238E27FC236}">
                <a16:creationId xmlns:a16="http://schemas.microsoft.com/office/drawing/2014/main" id="{32596BF1-A76A-963C-71D5-5374EC15D2EC}"/>
              </a:ext>
            </a:extLst>
          </p:cNvPr>
          <p:cNvSpPr>
            <a:spLocks noGrp="1"/>
          </p:cNvSpPr>
          <p:nvPr>
            <p:ph type="title"/>
          </p:nvPr>
        </p:nvSpPr>
        <p:spPr>
          <a:xfrm>
            <a:off x="550863" y="543556"/>
            <a:ext cx="5365750" cy="960780"/>
          </a:xfrm>
        </p:spPr>
        <p:txBody>
          <a:bodyPr lIns="0"/>
          <a:lstStyle/>
          <a:p>
            <a:r>
              <a:rPr lang="nl-NL"/>
              <a:t>Klik om stijl te bewerken</a:t>
            </a:r>
            <a:endParaRPr lang="nl-NL" dirty="0"/>
          </a:p>
        </p:txBody>
      </p:sp>
      <p:sp>
        <p:nvSpPr>
          <p:cNvPr id="9" name="Tijdelijke aanduiding voor inhoud 2">
            <a:extLst>
              <a:ext uri="{FF2B5EF4-FFF2-40B4-BE49-F238E27FC236}">
                <a16:creationId xmlns:a16="http://schemas.microsoft.com/office/drawing/2014/main" id="{C92A42E9-4E3F-4101-51A3-3B236A8C5591}"/>
              </a:ext>
            </a:extLst>
          </p:cNvPr>
          <p:cNvSpPr>
            <a:spLocks noGrp="1"/>
          </p:cNvSpPr>
          <p:nvPr>
            <p:ph idx="1"/>
          </p:nvPr>
        </p:nvSpPr>
        <p:spPr>
          <a:xfrm>
            <a:off x="550863" y="1825624"/>
            <a:ext cx="5365750" cy="3621600"/>
          </a:xfrm>
        </p:spPr>
        <p:txBody>
          <a:bodyPr lIns="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0882A832-B3B5-AB24-2B9D-2F7741941006}"/>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62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E97C417-A779-0FEC-F813-87A825420D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err="1">
                <a:solidFill>
                  <a:schemeClr val="tx1"/>
                </a:solidFill>
                <a:latin typeface="Source Sans Pro" panose="020B0503030403020204" pitchFamily="34" charset="77"/>
              </a:rPr>
              <a:t>Einddia</a:t>
            </a:r>
            <a:endParaRPr lang="nl-NL" sz="800" baseline="0" dirty="0">
              <a:solidFill>
                <a:schemeClr val="tx1"/>
              </a:solidFill>
              <a:latin typeface="Source Sans Pro" panose="020B0503030403020204" pitchFamily="34" charset="77"/>
            </a:endParaRPr>
          </a:p>
        </p:txBody>
      </p:sp>
      <p:sp>
        <p:nvSpPr>
          <p:cNvPr id="3" name="Ondertitel 2">
            <a:extLst>
              <a:ext uri="{FF2B5EF4-FFF2-40B4-BE49-F238E27FC236}">
                <a16:creationId xmlns:a16="http://schemas.microsoft.com/office/drawing/2014/main" id="{C95122A6-C703-6745-AA6B-E302DD686ECD}"/>
              </a:ext>
            </a:extLst>
          </p:cNvPr>
          <p:cNvSpPr>
            <a:spLocks noGrp="1"/>
          </p:cNvSpPr>
          <p:nvPr>
            <p:ph type="subTitle" idx="1" hasCustomPrompt="1"/>
          </p:nvPr>
        </p:nvSpPr>
        <p:spPr>
          <a:xfrm>
            <a:off x="3809731" y="5808072"/>
            <a:ext cx="7831406" cy="500653"/>
          </a:xfrm>
        </p:spPr>
        <p:txBody>
          <a:bodyPr lIns="0" tIns="0" rIns="0" bIns="0" anchor="b">
            <a:noAutofit/>
          </a:bodyPr>
          <a:lstStyle>
            <a:lvl1pPr marL="0" indent="0" algn="l">
              <a:buNone/>
              <a:defRPr sz="2000" b="0" i="0" baseline="0">
                <a:solidFill>
                  <a:schemeClr val="tx2"/>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Gepubliceerd onder CC-BY 4.0-licentie</a:t>
            </a:r>
          </a:p>
        </p:txBody>
      </p:sp>
      <p:pic>
        <p:nvPicPr>
          <p:cNvPr id="5" name="Afbeelding 4" descr="Afbeelding met Lettertype, tekst, Graphics, grafische vormgeving&#10;&#10;Automatisch gegenereerde beschrijving">
            <a:extLst>
              <a:ext uri="{FF2B5EF4-FFF2-40B4-BE49-F238E27FC236}">
                <a16:creationId xmlns:a16="http://schemas.microsoft.com/office/drawing/2014/main" id="{9B2A908E-18C7-349B-2D04-5E96351C3D4C}"/>
              </a:ext>
            </a:extLst>
          </p:cNvPr>
          <p:cNvPicPr>
            <a:picLocks noChangeAspect="1"/>
          </p:cNvPicPr>
          <p:nvPr userDrawn="1"/>
        </p:nvPicPr>
        <p:blipFill>
          <a:blip r:embed="rId3"/>
          <a:stretch>
            <a:fillRect/>
          </a:stretch>
        </p:blipFill>
        <p:spPr>
          <a:xfrm>
            <a:off x="3809731" y="2276475"/>
            <a:ext cx="4527286" cy="1520511"/>
          </a:xfrm>
          <a:prstGeom prst="rect">
            <a:avLst/>
          </a:prstGeom>
        </p:spPr>
      </p:pic>
    </p:spTree>
    <p:extLst>
      <p:ext uri="{BB962C8B-B14F-4D97-AF65-F5344CB8AC3E}">
        <p14:creationId xmlns:p14="http://schemas.microsoft.com/office/powerpoint/2010/main" val="3711325061"/>
      </p:ext>
    </p:extLst>
  </p:cSld>
  <p:clrMapOvr>
    <a:masterClrMapping/>
  </p:clrMapOvr>
  <p:extLst>
    <p:ext uri="{DCECCB84-F9BA-43D5-87BE-67443E8EF086}">
      <p15:sldGuideLst xmlns:p15="http://schemas.microsoft.com/office/powerpoint/2012/main">
        <p15:guide id="1" pos="2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conen">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Iconen</a:t>
            </a:r>
          </a:p>
        </p:txBody>
      </p:sp>
      <p:sp>
        <p:nvSpPr>
          <p:cNvPr id="3" name="Tijdelijke aanduiding voor titel 1">
            <a:extLst>
              <a:ext uri="{FF2B5EF4-FFF2-40B4-BE49-F238E27FC236}">
                <a16:creationId xmlns:a16="http://schemas.microsoft.com/office/drawing/2014/main" id="{BDEA7769-2DA3-58A1-B5BA-1B40E624C7D7}"/>
              </a:ext>
            </a:extLst>
          </p:cNvPr>
          <p:cNvSpPr txBox="1">
            <a:spLocks/>
          </p:cNvSpPr>
          <p:nvPr userDrawn="1"/>
        </p:nvSpPr>
        <p:spPr>
          <a:xfrm>
            <a:off x="553320" y="549275"/>
            <a:ext cx="2791013" cy="58458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a:lstStyle>
          <a:p>
            <a:r>
              <a:rPr lang="nl-NL" dirty="0"/>
              <a:t>Iconen</a:t>
            </a:r>
          </a:p>
        </p:txBody>
      </p:sp>
    </p:spTree>
    <p:extLst>
      <p:ext uri="{BB962C8B-B14F-4D97-AF65-F5344CB8AC3E}">
        <p14:creationId xmlns:p14="http://schemas.microsoft.com/office/powerpoint/2010/main" val="25522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80B0C94-7DEC-91E7-FFF4-952650F1E5B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F20317CB-1016-225A-C0D6-96DF71BFFC72}"/>
              </a:ext>
            </a:extLst>
          </p:cNvPr>
          <p:cNvSpPr txBox="1"/>
          <p:nvPr userDrawn="1"/>
        </p:nvSpPr>
        <p:spPr>
          <a:xfrm>
            <a:off x="9996462" y="-173276"/>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Titel</a:t>
            </a:r>
          </a:p>
        </p:txBody>
      </p:sp>
      <p:pic>
        <p:nvPicPr>
          <p:cNvPr id="11" name="Afbeelding 10">
            <a:extLst>
              <a:ext uri="{FF2B5EF4-FFF2-40B4-BE49-F238E27FC236}">
                <a16:creationId xmlns:a16="http://schemas.microsoft.com/office/drawing/2014/main" id="{C2FABD99-D194-FE18-58E5-DA831B2F9AE9}"/>
              </a:ext>
            </a:extLst>
          </p:cNvPr>
          <p:cNvPicPr>
            <a:picLocks noChangeAspect="1"/>
          </p:cNvPicPr>
          <p:nvPr userDrawn="1"/>
        </p:nvPicPr>
        <p:blipFill>
          <a:blip r:embed="rId3">
            <a:alphaModFix/>
          </a:blip>
          <a:stretch>
            <a:fillRect/>
          </a:stretch>
        </p:blipFill>
        <p:spPr>
          <a:xfrm>
            <a:off x="832736" y="716132"/>
            <a:ext cx="2811180" cy="5425736"/>
          </a:xfrm>
          <a:prstGeom prst="rect">
            <a:avLst/>
          </a:prstGeom>
        </p:spPr>
      </p:pic>
      <p:sp>
        <p:nvSpPr>
          <p:cNvPr id="8" name="Titel 1">
            <a:extLst>
              <a:ext uri="{FF2B5EF4-FFF2-40B4-BE49-F238E27FC236}">
                <a16:creationId xmlns:a16="http://schemas.microsoft.com/office/drawing/2014/main" id="{0A03A926-3049-9190-A0F5-8EB5D2ABB62A}"/>
              </a:ext>
            </a:extLst>
          </p:cNvPr>
          <p:cNvSpPr>
            <a:spLocks noGrp="1"/>
          </p:cNvSpPr>
          <p:nvPr>
            <p:ph type="ctrTitle" hasCustomPrompt="1"/>
          </p:nvPr>
        </p:nvSpPr>
        <p:spPr>
          <a:xfrm>
            <a:off x="4038941" y="1476954"/>
            <a:ext cx="7602197" cy="1210492"/>
          </a:xfrm>
        </p:spPr>
        <p:txBody>
          <a:bodyPr lIns="0" tIns="0" rIns="0" bIns="0" anchor="t" anchorCtr="0"/>
          <a:lstStyle>
            <a:lvl1pPr algn="l">
              <a:defRPr sz="4000" b="1" i="0" baseline="0">
                <a:solidFill>
                  <a:schemeClr val="tx2"/>
                </a:solidFill>
              </a:defRPr>
            </a:lvl1pPr>
          </a:lstStyle>
          <a:p>
            <a:r>
              <a:rPr lang="nl-NL" dirty="0"/>
              <a:t>Klik om titel van het model te bewerken</a:t>
            </a:r>
          </a:p>
        </p:txBody>
      </p:sp>
      <p:sp>
        <p:nvSpPr>
          <p:cNvPr id="9" name="Ondertitel 2">
            <a:extLst>
              <a:ext uri="{FF2B5EF4-FFF2-40B4-BE49-F238E27FC236}">
                <a16:creationId xmlns:a16="http://schemas.microsoft.com/office/drawing/2014/main" id="{BF5ADC2B-BA3F-E990-05C2-845BEEA5E2C2}"/>
              </a:ext>
            </a:extLst>
          </p:cNvPr>
          <p:cNvSpPr>
            <a:spLocks noGrp="1"/>
          </p:cNvSpPr>
          <p:nvPr>
            <p:ph type="subTitle" idx="1" hasCustomPrompt="1"/>
          </p:nvPr>
        </p:nvSpPr>
        <p:spPr>
          <a:xfrm>
            <a:off x="4038940" y="2822398"/>
            <a:ext cx="7839945" cy="1182043"/>
          </a:xfrm>
        </p:spPr>
        <p:txBody>
          <a:bodyPr lIns="0" tIns="0" rIns="0" bIns="0">
            <a:noAutofit/>
          </a:bodyPr>
          <a:lstStyle>
            <a:lvl1pPr marL="0" indent="0" algn="l">
              <a:buNone/>
              <a:defRPr sz="4000" b="0" i="0" baseline="0">
                <a:solidFill>
                  <a:schemeClr val="bg1"/>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te bewerken</a:t>
            </a:r>
          </a:p>
        </p:txBody>
      </p:sp>
      <p:pic>
        <p:nvPicPr>
          <p:cNvPr id="12" name="Afbeelding 11" descr="Afbeelding met Lettertype, tekst, Graphics, grafische vormgeving&#10;&#10;Automatisch gegenereerde beschrijving">
            <a:extLst>
              <a:ext uri="{FF2B5EF4-FFF2-40B4-BE49-F238E27FC236}">
                <a16:creationId xmlns:a16="http://schemas.microsoft.com/office/drawing/2014/main" id="{1CC43301-F801-2668-BA2F-81D7BF3AF750}"/>
              </a:ext>
            </a:extLst>
          </p:cNvPr>
          <p:cNvPicPr>
            <a:picLocks noChangeAspect="1"/>
          </p:cNvPicPr>
          <p:nvPr userDrawn="1"/>
        </p:nvPicPr>
        <p:blipFill>
          <a:blip r:embed="rId4"/>
          <a:stretch>
            <a:fillRect/>
          </a:stretch>
        </p:blipFill>
        <p:spPr>
          <a:xfrm>
            <a:off x="8873874" y="5055476"/>
            <a:ext cx="2767264" cy="929399"/>
          </a:xfrm>
          <a:prstGeom prst="rect">
            <a:avLst/>
          </a:prstGeom>
        </p:spPr>
      </p:pic>
      <p:sp>
        <p:nvSpPr>
          <p:cNvPr id="3" name="Tijdelijke aanduiding voor tekst 2">
            <a:extLst>
              <a:ext uri="{FF2B5EF4-FFF2-40B4-BE49-F238E27FC236}">
                <a16:creationId xmlns:a16="http://schemas.microsoft.com/office/drawing/2014/main" id="{122689A0-B675-9725-0FC9-6D65992479F9}"/>
              </a:ext>
            </a:extLst>
          </p:cNvPr>
          <p:cNvSpPr>
            <a:spLocks noGrp="1"/>
          </p:cNvSpPr>
          <p:nvPr>
            <p:ph type="body" sz="quarter" idx="10" hasCustomPrompt="1"/>
          </p:nvPr>
        </p:nvSpPr>
        <p:spPr>
          <a:xfrm>
            <a:off x="4038940" y="4976537"/>
            <a:ext cx="4647859" cy="1308100"/>
          </a:xfrm>
        </p:spPr>
        <p:txBody>
          <a:bodyPr/>
          <a:lstStyle>
            <a:lvl1pPr marL="0" indent="0">
              <a:buFontTx/>
              <a:buNone/>
              <a:defRPr b="1" i="0" baseline="0">
                <a:solidFill>
                  <a:schemeClr val="tx2"/>
                </a:solidFill>
              </a:defRPr>
            </a:lvl1pPr>
          </a:lstStyle>
          <a:p>
            <a:pPr lvl="0"/>
            <a:r>
              <a:rPr lang="nl-NL" dirty="0"/>
              <a:t>Datum</a:t>
            </a:r>
            <a:br>
              <a:rPr lang="nl-NL" dirty="0"/>
            </a:br>
            <a:r>
              <a:rPr lang="nl-NL" dirty="0"/>
              <a:t>Voor- en achternaam</a:t>
            </a:r>
            <a:br>
              <a:rPr lang="nl-NL" dirty="0"/>
            </a:br>
            <a:r>
              <a:rPr lang="nl-NL" dirty="0"/>
              <a:t>Voor- en achternaam</a:t>
            </a:r>
          </a:p>
        </p:txBody>
      </p:sp>
    </p:spTree>
    <p:extLst>
      <p:ext uri="{BB962C8B-B14F-4D97-AF65-F5344CB8AC3E}">
        <p14:creationId xmlns:p14="http://schemas.microsoft.com/office/powerpoint/2010/main" val="901324319"/>
      </p:ext>
    </p:extLst>
  </p:cSld>
  <p:clrMapOvr>
    <a:masterClrMapping/>
  </p:clrMapOvr>
  <p:extLst>
    <p:ext uri="{DCECCB84-F9BA-43D5-87BE-67443E8EF086}">
      <p15:sldGuideLst xmlns:p15="http://schemas.microsoft.com/office/powerpoint/2012/main">
        <p15:guide id="1" pos="642">
          <p15:clr>
            <a:srgbClr val="547EBF"/>
          </p15:clr>
        </p15:guide>
        <p15:guide id="2" orient="horz" pos="3770">
          <p15:clr>
            <a:srgbClr val="547EBF"/>
          </p15:clr>
        </p15:guide>
        <p15:guide id="3" orient="horz" pos="1026">
          <p15:clr>
            <a:srgbClr val="547EB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80C43E6-A1A4-60DD-487D-1D44E8727E61}"/>
              </a:ext>
            </a:extLst>
          </p:cNvPr>
          <p:cNvPicPr>
            <a:picLocks noChangeAspect="1"/>
          </p:cNvPicPr>
          <p:nvPr userDrawn="1"/>
        </p:nvPicPr>
        <p:blipFill rotWithShape="1">
          <a:blip r:embed="rId2"/>
          <a:srcRect r="79835"/>
          <a:stretch/>
        </p:blipFill>
        <p:spPr>
          <a:xfrm>
            <a:off x="0" y="0"/>
            <a:ext cx="2458800" cy="6858675"/>
          </a:xfrm>
          <a:prstGeom prst="rect">
            <a:avLst/>
          </a:prstGeom>
        </p:spPr>
      </p:pic>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2819400" y="617288"/>
            <a:ext cx="8820000" cy="4827837"/>
          </a:xfrm>
        </p:spPr>
        <p:txBody>
          <a:bodyPr/>
          <a:lstStyle>
            <a:lvl1pPr marL="360000" indent="-360000">
              <a:buFont typeface="+mj-lt"/>
              <a:buAutoNum type="arabicPeriod"/>
              <a:defRPr b="0">
                <a:solidFill>
                  <a:schemeClr val="tx2"/>
                </a:solidFill>
                <a:latin typeface="+mj-lt"/>
              </a:defRPr>
            </a:lvl1pPr>
            <a:lvl2pPr marL="360000" indent="0">
              <a:buFontTx/>
              <a:buNone/>
              <a:defRPr/>
            </a:lvl2pPr>
          </a:lstStyle>
          <a:p>
            <a:pPr lvl="0"/>
            <a:r>
              <a:rPr lang="nl-NL"/>
              <a:t>Klikken om de tekststijl van het model te bewerken</a:t>
            </a:r>
          </a:p>
          <a:p>
            <a:pPr lvl="1"/>
            <a:r>
              <a:rPr lang="nl-NL"/>
              <a:t>Tweede niveau</a:t>
            </a:r>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3"/>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4"/>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Inhoud</a:t>
            </a:r>
          </a:p>
        </p:txBody>
      </p:sp>
      <p:sp>
        <p:nvSpPr>
          <p:cNvPr id="5" name="Titel 1">
            <a:extLst>
              <a:ext uri="{FF2B5EF4-FFF2-40B4-BE49-F238E27FC236}">
                <a16:creationId xmlns:a16="http://schemas.microsoft.com/office/drawing/2014/main" id="{DFD3876B-831A-300F-4BA4-010557303ED9}"/>
              </a:ext>
            </a:extLst>
          </p:cNvPr>
          <p:cNvSpPr>
            <a:spLocks noGrp="1"/>
          </p:cNvSpPr>
          <p:nvPr>
            <p:ph type="title" hasCustomPrompt="1"/>
          </p:nvPr>
        </p:nvSpPr>
        <p:spPr>
          <a:xfrm>
            <a:off x="289755" y="617288"/>
            <a:ext cx="1990800" cy="554400"/>
          </a:xfrm>
        </p:spPr>
        <p:txBody>
          <a:bodyPr lIns="0"/>
          <a:lstStyle>
            <a:lvl1pPr algn="r">
              <a:defRPr/>
            </a:lvl1pPr>
          </a:lstStyle>
          <a:p>
            <a:r>
              <a:rPr lang="nl-NL" dirty="0"/>
              <a:t>Vul in</a:t>
            </a:r>
          </a:p>
        </p:txBody>
      </p:sp>
    </p:spTree>
    <p:extLst>
      <p:ext uri="{BB962C8B-B14F-4D97-AF65-F5344CB8AC3E}">
        <p14:creationId xmlns:p14="http://schemas.microsoft.com/office/powerpoint/2010/main" val="2927438608"/>
      </p:ext>
    </p:extLst>
  </p:cSld>
  <p:clrMapOvr>
    <a:masterClrMapping/>
  </p:clrMapOvr>
  <p:extLst>
    <p:ext uri="{DCECCB84-F9BA-43D5-87BE-67443E8EF086}">
      <p15:sldGuideLst xmlns:p15="http://schemas.microsoft.com/office/powerpoint/2012/main">
        <p15:guide id="1" orient="horz" pos="5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hasCustomPrompt="1"/>
          </p:nvPr>
        </p:nvSpPr>
        <p:spPr>
          <a:xfrm>
            <a:off x="550863" y="543556"/>
            <a:ext cx="11090275" cy="960780"/>
          </a:xfrm>
        </p:spPr>
        <p:txBody>
          <a:bodyPr wrap="square" lIns="0"/>
          <a:lstStyle/>
          <a:p>
            <a:r>
              <a:rPr lang="nl-NL" dirty="0"/>
              <a:t>Klik om stijl bewerken te</a:t>
            </a:r>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11090275" cy="3621600"/>
          </a:xfrm>
        </p:spPr>
        <p:txBody>
          <a:bodyPr l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1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spTree>
    <p:extLst>
      <p:ext uri="{BB962C8B-B14F-4D97-AF65-F5344CB8AC3E}">
        <p14:creationId xmlns:p14="http://schemas.microsoft.com/office/powerpoint/2010/main" val="219796872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 2 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3"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4"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2 </a:t>
            </a:r>
            <a:r>
              <a:rPr lang="nl-NL" sz="800" baseline="0" dirty="0" err="1">
                <a:solidFill>
                  <a:schemeClr val="tx1"/>
                </a:solidFill>
                <a:latin typeface="Source Sans Pro" panose="020B0503030403020204" pitchFamily="34" charset="77"/>
              </a:rPr>
              <a:t>koloms</a:t>
            </a:r>
            <a:endParaRPr lang="nl-NL" sz="800" baseline="0" dirty="0">
              <a:solidFill>
                <a:schemeClr val="tx1"/>
              </a:solidFill>
              <a:latin typeface="Source Sans Pro" panose="020B0503030403020204" pitchFamily="34" charset="77"/>
            </a:endParaRPr>
          </a:p>
        </p:txBody>
      </p:sp>
      <p:cxnSp>
        <p:nvCxnSpPr>
          <p:cNvPr id="6" name="Rechte verbindingslijn 5">
            <a:extLst>
              <a:ext uri="{FF2B5EF4-FFF2-40B4-BE49-F238E27FC236}">
                <a16:creationId xmlns:a16="http://schemas.microsoft.com/office/drawing/2014/main" id="{A86ACC23-E0A0-C573-3065-8658B4C37B9C}"/>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jdelijke aanduiding voor inhoud 2">
            <a:extLst>
              <a:ext uri="{FF2B5EF4-FFF2-40B4-BE49-F238E27FC236}">
                <a16:creationId xmlns:a16="http://schemas.microsoft.com/office/drawing/2014/main" id="{FDD0DEBC-7C2D-28B2-5674-483E4D219EA1}"/>
              </a:ext>
            </a:extLst>
          </p:cNvPr>
          <p:cNvSpPr>
            <a:spLocks noGrp="1"/>
          </p:cNvSpPr>
          <p:nvPr>
            <p:ph idx="10"/>
          </p:nvPr>
        </p:nvSpPr>
        <p:spPr>
          <a:xfrm>
            <a:off x="6275388" y="1825624"/>
            <a:ext cx="5365750" cy="3621600"/>
          </a:xfrm>
        </p:spPr>
        <p:txBody>
          <a:bodyPr lIns="0" numCol="1" spcCol="43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78358910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 kader geel">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geel</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6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6" name="Rechte verbindingslijn 5">
            <a:extLst>
              <a:ext uri="{FF2B5EF4-FFF2-40B4-BE49-F238E27FC236}">
                <a16:creationId xmlns:a16="http://schemas.microsoft.com/office/drawing/2014/main" id="{A36B0DEA-DDC3-5E8C-3B90-9F12F5960154}"/>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76485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 kader blauw">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FB80F3BE-3974-AFC4-0FE8-5152219A8C34}"/>
              </a:ext>
            </a:extLst>
          </p:cNvPr>
          <p:cNvSpPr/>
          <p:nvPr userDrawn="1"/>
        </p:nvSpPr>
        <p:spPr>
          <a:xfrm>
            <a:off x="6275388" y="1820487"/>
            <a:ext cx="5363950" cy="361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0BF9EA72-6B29-F148-8053-4F49F3C9FD3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FB50862A-94DA-0B47-B96F-5865B896FF85}"/>
              </a:ext>
            </a:extLst>
          </p:cNvPr>
          <p:cNvSpPr>
            <a:spLocks noGrp="1"/>
          </p:cNvSpPr>
          <p:nvPr>
            <p:ph idx="1"/>
          </p:nvPr>
        </p:nvSpPr>
        <p:spPr>
          <a:xfrm>
            <a:off x="550863" y="1825624"/>
            <a:ext cx="5365750" cy="3621600"/>
          </a:xfrm>
        </p:spPr>
        <p:txBody>
          <a:bodyPr lIns="0" tIns="180000" r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Tekst – kader blauw</a:t>
            </a:r>
          </a:p>
        </p:txBody>
      </p:sp>
      <p:pic>
        <p:nvPicPr>
          <p:cNvPr id="16" name="Afbeelding 15">
            <a:extLst>
              <a:ext uri="{FF2B5EF4-FFF2-40B4-BE49-F238E27FC236}">
                <a16:creationId xmlns:a16="http://schemas.microsoft.com/office/drawing/2014/main" id="{C8C4C470-7268-CFD7-3424-DC7CF0828603}"/>
              </a:ext>
            </a:extLst>
          </p:cNvPr>
          <p:cNvPicPr>
            <a:picLocks noChangeAspect="1"/>
          </p:cNvPicPr>
          <p:nvPr userDrawn="1"/>
        </p:nvPicPr>
        <p:blipFill>
          <a:blip r:embed="rId4">
            <a:alphaModFix amt="30000"/>
          </a:blip>
          <a:stretch>
            <a:fillRect/>
          </a:stretch>
        </p:blipFill>
        <p:spPr>
          <a:xfrm>
            <a:off x="6275388" y="2276475"/>
            <a:ext cx="1423985" cy="2748371"/>
          </a:xfrm>
          <a:prstGeom prst="rect">
            <a:avLst/>
          </a:prstGeom>
        </p:spPr>
      </p:pic>
      <p:sp>
        <p:nvSpPr>
          <p:cNvPr id="9" name="Tijdelijke aanduiding voor inhoud 2">
            <a:extLst>
              <a:ext uri="{FF2B5EF4-FFF2-40B4-BE49-F238E27FC236}">
                <a16:creationId xmlns:a16="http://schemas.microsoft.com/office/drawing/2014/main" id="{78C24ECA-3827-DCDF-DCE0-B0F4DCB79110}"/>
              </a:ext>
            </a:extLst>
          </p:cNvPr>
          <p:cNvSpPr>
            <a:spLocks noGrp="1"/>
          </p:cNvSpPr>
          <p:nvPr>
            <p:ph idx="10"/>
          </p:nvPr>
        </p:nvSpPr>
        <p:spPr>
          <a:xfrm>
            <a:off x="6275388" y="1825200"/>
            <a:ext cx="5365750" cy="3621600"/>
          </a:xfrm>
          <a:no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5" name="Rechte verbindingslijn 4">
            <a:extLst>
              <a:ext uri="{FF2B5EF4-FFF2-40B4-BE49-F238E27FC236}">
                <a16:creationId xmlns:a16="http://schemas.microsoft.com/office/drawing/2014/main" id="{95F1446C-4F13-B7A8-2941-8939B5F0B610}"/>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3244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ders blauw">
    <p:spTree>
      <p:nvGrpSpPr>
        <p:cNvPr id="1" name=""/>
        <p:cNvGrpSpPr/>
        <p:nvPr/>
      </p:nvGrpSpPr>
      <p:grpSpPr>
        <a:xfrm>
          <a:off x="0" y="0"/>
          <a:ext cx="0" cy="0"/>
          <a:chOff x="0" y="0"/>
          <a:chExt cx="0" cy="0"/>
        </a:xfrm>
      </p:grpSpPr>
      <p:pic>
        <p:nvPicPr>
          <p:cNvPr id="7" name="Afbeelding 6" descr="Afbeelding met Lettertype, tekst, Graphics, grafische vormgeving&#10;&#10;Automatisch gegenereerde beschrijving">
            <a:extLst>
              <a:ext uri="{FF2B5EF4-FFF2-40B4-BE49-F238E27FC236}">
                <a16:creationId xmlns:a16="http://schemas.microsoft.com/office/drawing/2014/main" id="{D88AA63F-D118-4749-BC07-7A919C61CBAA}"/>
              </a:ext>
            </a:extLst>
          </p:cNvPr>
          <p:cNvPicPr>
            <a:picLocks noChangeAspect="1"/>
          </p:cNvPicPr>
          <p:nvPr userDrawn="1"/>
        </p:nvPicPr>
        <p:blipFill>
          <a:blip r:embed="rId2"/>
          <a:stretch>
            <a:fillRect/>
          </a:stretch>
        </p:blipFill>
        <p:spPr>
          <a:xfrm>
            <a:off x="9830499" y="5715489"/>
            <a:ext cx="1812649" cy="608787"/>
          </a:xfrm>
          <a:prstGeom prst="rect">
            <a:avLst/>
          </a:prstGeom>
        </p:spPr>
      </p:pic>
      <p:sp>
        <p:nvSpPr>
          <p:cNvPr id="10" name="Tijdelijke aanduiding voor dianummer 5">
            <a:extLst>
              <a:ext uri="{FF2B5EF4-FFF2-40B4-BE49-F238E27FC236}">
                <a16:creationId xmlns:a16="http://schemas.microsoft.com/office/drawing/2014/main" id="{3E1B42BA-7AF0-8F47-BBF0-5A2A564D2A9D}"/>
              </a:ext>
            </a:extLst>
          </p:cNvPr>
          <p:cNvSpPr txBox="1">
            <a:spLocks/>
          </p:cNvSpPr>
          <p:nvPr userDrawn="1"/>
        </p:nvSpPr>
        <p:spPr>
          <a:xfrm>
            <a:off x="8610600" y="396208"/>
            <a:ext cx="3030538" cy="365125"/>
          </a:xfrm>
          <a:prstGeom prst="rect">
            <a:avLst/>
          </a:prstGeom>
        </p:spPr>
        <p:txBody>
          <a:bodyPr vert="horz" lIns="0" tIns="0" rIns="0" bIns="0" rtlCol="0" anchor="ctr"/>
          <a:lstStyle>
            <a:defPPr>
              <a:defRPr lang="nl-NL"/>
            </a:defPPr>
            <a:lvl1pPr marL="0" algn="r" defTabSz="914400" rtl="0" eaLnBrk="1" latinLnBrk="0" hangingPunct="1">
              <a:defRPr sz="1200" b="1" kern="1200" baseline="0">
                <a:solidFill>
                  <a:schemeClr val="tx1"/>
                </a:solidFill>
                <a:latin typeface="Source Sans Pro" panose="020B0503030403020204"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B93FEE-3472-A94F-BAE6-926D351A95B5}" type="slidenum">
              <a:rPr lang="nl-NL" smtClean="0"/>
              <a:pPr/>
              <a:t>‹nr.›</a:t>
            </a:fld>
            <a:endParaRPr lang="nl-NL" dirty="0"/>
          </a:p>
        </p:txBody>
      </p:sp>
      <p:pic>
        <p:nvPicPr>
          <p:cNvPr id="11" name="Afbeelding 10" descr="Afbeelding met cirkel, Graphics, geel&#10;&#10;Automatisch gegenereerde beschrijving">
            <a:extLst>
              <a:ext uri="{FF2B5EF4-FFF2-40B4-BE49-F238E27FC236}">
                <a16:creationId xmlns:a16="http://schemas.microsoft.com/office/drawing/2014/main" id="{3531DCE9-3E3C-5847-801C-3BA71DB7B039}"/>
              </a:ext>
            </a:extLst>
          </p:cNvPr>
          <p:cNvPicPr>
            <a:picLocks noChangeAspect="1"/>
          </p:cNvPicPr>
          <p:nvPr userDrawn="1"/>
        </p:nvPicPr>
        <p:blipFill>
          <a:blip r:embed="rId3"/>
          <a:stretch>
            <a:fillRect/>
          </a:stretch>
        </p:blipFill>
        <p:spPr>
          <a:xfrm>
            <a:off x="11641138" y="396208"/>
            <a:ext cx="189350" cy="365125"/>
          </a:xfrm>
          <a:prstGeom prst="rect">
            <a:avLst/>
          </a:prstGeom>
        </p:spPr>
      </p:pic>
      <p:sp>
        <p:nvSpPr>
          <p:cNvPr id="12" name="Tekstvak 11">
            <a:extLst>
              <a:ext uri="{FF2B5EF4-FFF2-40B4-BE49-F238E27FC236}">
                <a16:creationId xmlns:a16="http://schemas.microsoft.com/office/drawing/2014/main" id="{EC430CDD-B619-8176-CEA0-071BE9BE8985}"/>
              </a:ext>
            </a:extLst>
          </p:cNvPr>
          <p:cNvSpPr txBox="1"/>
          <p:nvPr userDrawn="1"/>
        </p:nvSpPr>
        <p:spPr>
          <a:xfrm>
            <a:off x="9996462" y="-180000"/>
            <a:ext cx="2195538" cy="123111"/>
          </a:xfrm>
          <a:prstGeom prst="rect">
            <a:avLst/>
          </a:prstGeom>
          <a:noFill/>
        </p:spPr>
        <p:txBody>
          <a:bodyPr wrap="square" lIns="0" tIns="0" rIns="0" bIns="0" rtlCol="0">
            <a:spAutoFit/>
          </a:bodyPr>
          <a:lstStyle/>
          <a:p>
            <a:pPr algn="r"/>
            <a:r>
              <a:rPr lang="nl-NL" sz="800" baseline="0" dirty="0">
                <a:solidFill>
                  <a:schemeClr val="tx1"/>
                </a:solidFill>
                <a:latin typeface="Source Sans Pro" panose="020B0503030403020204" pitchFamily="34" charset="77"/>
              </a:rPr>
              <a:t>kaders blauw</a:t>
            </a:r>
          </a:p>
        </p:txBody>
      </p:sp>
      <p:sp>
        <p:nvSpPr>
          <p:cNvPr id="20" name="Titel 1">
            <a:extLst>
              <a:ext uri="{FF2B5EF4-FFF2-40B4-BE49-F238E27FC236}">
                <a16:creationId xmlns:a16="http://schemas.microsoft.com/office/drawing/2014/main" id="{72759659-4580-BFD4-E88F-DC4A142A4476}"/>
              </a:ext>
            </a:extLst>
          </p:cNvPr>
          <p:cNvSpPr>
            <a:spLocks noGrp="1"/>
          </p:cNvSpPr>
          <p:nvPr>
            <p:ph type="title"/>
          </p:nvPr>
        </p:nvSpPr>
        <p:spPr>
          <a:xfrm>
            <a:off x="550862" y="543556"/>
            <a:ext cx="11090275" cy="960780"/>
          </a:xfrm>
        </p:spPr>
        <p:txBody>
          <a:bodyPr lIns="0"/>
          <a:lstStyle/>
          <a:p>
            <a:r>
              <a:rPr lang="nl-NL"/>
              <a:t>Klik om stijl te bewerken</a:t>
            </a:r>
            <a:endParaRPr lang="nl-NL" dirty="0"/>
          </a:p>
        </p:txBody>
      </p:sp>
      <p:sp>
        <p:nvSpPr>
          <p:cNvPr id="22" name="Tijdelijke aanduiding voor inhoud 2">
            <a:extLst>
              <a:ext uri="{FF2B5EF4-FFF2-40B4-BE49-F238E27FC236}">
                <a16:creationId xmlns:a16="http://schemas.microsoft.com/office/drawing/2014/main" id="{6628213E-9898-F463-2CFC-434C76B3C54B}"/>
              </a:ext>
            </a:extLst>
          </p:cNvPr>
          <p:cNvSpPr>
            <a:spLocks noGrp="1"/>
          </p:cNvSpPr>
          <p:nvPr>
            <p:ph idx="10"/>
          </p:nvPr>
        </p:nvSpPr>
        <p:spPr>
          <a:xfrm>
            <a:off x="6275388" y="1825199"/>
            <a:ext cx="5365750" cy="3619925"/>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3" name="Tijdelijke aanduiding voor inhoud 2">
            <a:extLst>
              <a:ext uri="{FF2B5EF4-FFF2-40B4-BE49-F238E27FC236}">
                <a16:creationId xmlns:a16="http://schemas.microsoft.com/office/drawing/2014/main" id="{823C03AE-63C8-534A-315B-F78BA9E91837}"/>
              </a:ext>
            </a:extLst>
          </p:cNvPr>
          <p:cNvSpPr>
            <a:spLocks noGrp="1"/>
          </p:cNvSpPr>
          <p:nvPr>
            <p:ph idx="12"/>
          </p:nvPr>
        </p:nvSpPr>
        <p:spPr>
          <a:xfrm>
            <a:off x="550863" y="1825200"/>
            <a:ext cx="5365750" cy="3621600"/>
          </a:xfrm>
          <a:solidFill>
            <a:schemeClr val="accent5"/>
          </a:solidFill>
        </p:spPr>
        <p:txBody>
          <a:bodyPr lIns="180000" tIns="180000" rIns="180000" bIns="180000"/>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cxnSp>
        <p:nvCxnSpPr>
          <p:cNvPr id="2" name="Rechte verbindingslijn 1">
            <a:extLst>
              <a:ext uri="{FF2B5EF4-FFF2-40B4-BE49-F238E27FC236}">
                <a16:creationId xmlns:a16="http://schemas.microsoft.com/office/drawing/2014/main" id="{5CE7F9FB-F333-207E-9B44-5CD670EB895B}"/>
              </a:ext>
            </a:extLst>
          </p:cNvPr>
          <p:cNvCxnSpPr>
            <a:cxnSpLocks/>
          </p:cNvCxnSpPr>
          <p:nvPr userDrawn="1"/>
        </p:nvCxnSpPr>
        <p:spPr>
          <a:xfrm>
            <a:off x="6098400" y="1825200"/>
            <a:ext cx="1005" cy="362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69077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5E1DC55-7BD3-C743-84DB-B1C88B1A6910}"/>
              </a:ext>
            </a:extLst>
          </p:cNvPr>
          <p:cNvSpPr>
            <a:spLocks noGrp="1"/>
          </p:cNvSpPr>
          <p:nvPr>
            <p:ph type="title"/>
          </p:nvPr>
        </p:nvSpPr>
        <p:spPr>
          <a:xfrm>
            <a:off x="553320" y="549275"/>
            <a:ext cx="11087817" cy="1325563"/>
          </a:xfrm>
          <a:prstGeom prst="rect">
            <a:avLst/>
          </a:prstGeom>
        </p:spPr>
        <p:txBody>
          <a:bodyPr vert="horz" lIns="0" tIns="0" rIns="0" bIns="0" rtlCol="0" anchor="t"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03CA69E9-F894-6146-B945-5F7ED07D1392}"/>
              </a:ext>
            </a:extLst>
          </p:cNvPr>
          <p:cNvSpPr>
            <a:spLocks noGrp="1"/>
          </p:cNvSpPr>
          <p:nvPr>
            <p:ph type="body" idx="1"/>
          </p:nvPr>
        </p:nvSpPr>
        <p:spPr>
          <a:xfrm>
            <a:off x="550863" y="2276475"/>
            <a:ext cx="11090275" cy="3900488"/>
          </a:xfrm>
          <a:prstGeom prst="rect">
            <a:avLst/>
          </a:prstGeom>
        </p:spPr>
        <p:txBody>
          <a:bodyPr vert="horz" lIns="0" tIns="0" rIns="0" bIns="0" rtlCol="0" anchor="t" anchorCtr="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7F971F6E-712C-5249-A3F8-3CF315DA4C09}"/>
              </a:ext>
            </a:extLst>
          </p:cNvPr>
          <p:cNvSpPr>
            <a:spLocks noGrp="1"/>
          </p:cNvSpPr>
          <p:nvPr>
            <p:ph type="ftr" sz="quarter" idx="3"/>
          </p:nvPr>
        </p:nvSpPr>
        <p:spPr>
          <a:xfrm>
            <a:off x="550863" y="6313231"/>
            <a:ext cx="7602537" cy="365125"/>
          </a:xfrm>
          <a:prstGeom prst="rect">
            <a:avLst/>
          </a:prstGeom>
        </p:spPr>
        <p:txBody>
          <a:bodyPr vert="horz" lIns="0" tIns="0" rIns="0" bIns="0" rtlCol="0" anchor="ctr"/>
          <a:lstStyle>
            <a:lvl1pPr algn="l">
              <a:defRPr sz="1200">
                <a:solidFill>
                  <a:schemeClr val="tx1">
                    <a:tint val="75000"/>
                  </a:schemeClr>
                </a:solidFill>
              </a:defRPr>
            </a:lvl1pPr>
          </a:lstStyle>
          <a:p>
            <a:endParaRPr lang="nl-NL" dirty="0"/>
          </a:p>
        </p:txBody>
      </p:sp>
    </p:spTree>
    <p:extLst>
      <p:ext uri="{BB962C8B-B14F-4D97-AF65-F5344CB8AC3E}">
        <p14:creationId xmlns:p14="http://schemas.microsoft.com/office/powerpoint/2010/main" val="134253884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60" r:id="rId4"/>
    <p:sldLayoutId id="2147483663" r:id="rId5"/>
    <p:sldLayoutId id="2147483650" r:id="rId6"/>
    <p:sldLayoutId id="2147483661" r:id="rId7"/>
    <p:sldLayoutId id="2147483664" r:id="rId8"/>
    <p:sldLayoutId id="2147483670" r:id="rId9"/>
    <p:sldLayoutId id="2147483671" r:id="rId10"/>
    <p:sldLayoutId id="2147483668" r:id="rId11"/>
    <p:sldLayoutId id="2147483669" r:id="rId12"/>
    <p:sldLayoutId id="2147483665" r:id="rId13"/>
    <p:sldLayoutId id="2147483666" r:id="rId14"/>
    <p:sldLayoutId id="2147483662" r:id="rId15"/>
  </p:sldLayoutIdLst>
  <p:txStyles>
    <p:titleStyle>
      <a:lvl1pPr algn="l" defTabSz="914400" rtl="0" eaLnBrk="1" latinLnBrk="0" hangingPunct="1">
        <a:lnSpc>
          <a:spcPct val="100000"/>
        </a:lnSpc>
        <a:spcBef>
          <a:spcPct val="0"/>
        </a:spcBef>
        <a:buNone/>
        <a:defRPr sz="3000" kern="1200" baseline="0">
          <a:solidFill>
            <a:schemeClr val="tx2"/>
          </a:solidFill>
          <a:latin typeface="+mj-lt"/>
          <a:ea typeface="+mj-ea"/>
          <a:cs typeface="+mj-cs"/>
        </a:defRPr>
      </a:lvl1pPr>
    </p:titleStyle>
    <p:bodyStyle>
      <a:lvl1pPr marL="288000" indent="-288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2pPr>
      <a:lvl3pPr marL="864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3pPr>
      <a:lvl4pPr marL="1152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4pPr>
      <a:lvl5pPr marL="1440000" indent="-288000" algn="l" defTabSz="914400" rtl="0" eaLnBrk="1" latinLnBrk="0" hangingPunct="1">
        <a:lnSpc>
          <a:spcPct val="100000"/>
        </a:lnSpc>
        <a:spcBef>
          <a:spcPts val="0"/>
        </a:spcBef>
        <a:buClr>
          <a:schemeClr val="tx2"/>
        </a:buClr>
        <a:buFont typeface="Systeemlettertype regulier"/>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4452">
          <p15:clr>
            <a:srgbClr val="F26B43"/>
          </p15:clr>
        </p15:guide>
        <p15:guide id="3" orient="horz" pos="1434">
          <p15:clr>
            <a:srgbClr val="F26B43"/>
          </p15:clr>
        </p15:guide>
        <p15:guide id="4" orient="horz" pos="2886">
          <p15:clr>
            <a:srgbClr val="F26B43"/>
          </p15:clr>
        </p15:guide>
        <p15:guide id="5" pos="7333">
          <p15:clr>
            <a:srgbClr val="F26B43"/>
          </p15:clr>
        </p15:guide>
        <p15:guide id="6" pos="347">
          <p15:clr>
            <a:srgbClr val="F26B43"/>
          </p15:clr>
        </p15:guide>
        <p15:guide id="7" orient="horz" pos="3974">
          <p15:clr>
            <a:srgbClr val="F26B43"/>
          </p15:clr>
        </p15:guide>
        <p15:guide id="8" orient="horz" pos="346">
          <p15:clr>
            <a:srgbClr val="F26B43"/>
          </p15:clr>
        </p15:guide>
        <p15:guide id="9" orient="horz" pos="3430">
          <p15:clr>
            <a:srgbClr val="F26B43"/>
          </p15:clr>
        </p15:guide>
        <p15:guide id="10" orient="horz" pos="890">
          <p15:clr>
            <a:srgbClr val="F26B43"/>
          </p15:clr>
        </p15:guide>
        <p15:guide id="11" pos="1549">
          <p15:clr>
            <a:srgbClr val="F26B43"/>
          </p15:clr>
        </p15:guide>
        <p15:guide id="12" pos="1776">
          <p15:clr>
            <a:srgbClr val="F26B43"/>
          </p15:clr>
        </p15:guide>
        <p15:guide id="13" pos="4679">
          <p15:clr>
            <a:srgbClr val="F26B43"/>
          </p15:clr>
        </p15:guide>
        <p15:guide id="14" pos="3727">
          <p15:clr>
            <a:srgbClr val="F26B43"/>
          </p15:clr>
        </p15:guide>
        <p15:guide id="15" pos="395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4F_22419015.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9" Type="http://schemas.openxmlformats.org/officeDocument/2006/relationships/image" Target="../media/image53.svg"/><Relationship Id="rId21" Type="http://schemas.openxmlformats.org/officeDocument/2006/relationships/image" Target="../media/image35.png"/><Relationship Id="rId34" Type="http://schemas.openxmlformats.org/officeDocument/2006/relationships/image" Target="../media/image48.png"/><Relationship Id="rId42" Type="http://schemas.openxmlformats.org/officeDocument/2006/relationships/image" Target="../media/image56.png"/><Relationship Id="rId47" Type="http://schemas.openxmlformats.org/officeDocument/2006/relationships/image" Target="../media/image61.svg"/><Relationship Id="rId7" Type="http://schemas.openxmlformats.org/officeDocument/2006/relationships/image" Target="../media/image21.png"/><Relationship Id="rId2" Type="http://schemas.openxmlformats.org/officeDocument/2006/relationships/image" Target="../media/image16.png"/><Relationship Id="rId16" Type="http://schemas.openxmlformats.org/officeDocument/2006/relationships/image" Target="../media/image30.png"/><Relationship Id="rId29"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37" Type="http://schemas.openxmlformats.org/officeDocument/2006/relationships/image" Target="../media/image51.svg"/><Relationship Id="rId40" Type="http://schemas.openxmlformats.org/officeDocument/2006/relationships/image" Target="../media/image54.png"/><Relationship Id="rId45" Type="http://schemas.openxmlformats.org/officeDocument/2006/relationships/image" Target="../media/image59.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36" Type="http://schemas.openxmlformats.org/officeDocument/2006/relationships/image" Target="../media/image50.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svg"/><Relationship Id="rId44" Type="http://schemas.openxmlformats.org/officeDocument/2006/relationships/image" Target="../media/image58.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svg"/><Relationship Id="rId30" Type="http://schemas.openxmlformats.org/officeDocument/2006/relationships/image" Target="../media/image44.png"/><Relationship Id="rId35" Type="http://schemas.openxmlformats.org/officeDocument/2006/relationships/image" Target="../media/image49.svg"/><Relationship Id="rId43" Type="http://schemas.openxmlformats.org/officeDocument/2006/relationships/image" Target="../media/image57.svg"/><Relationship Id="rId8" Type="http://schemas.openxmlformats.org/officeDocument/2006/relationships/image" Target="../media/image22.png"/><Relationship Id="rId3" Type="http://schemas.openxmlformats.org/officeDocument/2006/relationships/image" Target="../media/image17.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svg"/><Relationship Id="rId38" Type="http://schemas.openxmlformats.org/officeDocument/2006/relationships/image" Target="../media/image52.png"/><Relationship Id="rId46" Type="http://schemas.openxmlformats.org/officeDocument/2006/relationships/image" Target="../media/image60.png"/><Relationship Id="rId20" Type="http://schemas.openxmlformats.org/officeDocument/2006/relationships/image" Target="../media/image34.png"/><Relationship Id="rId41" Type="http://schemas.openxmlformats.org/officeDocument/2006/relationships/image" Target="../media/image55.sv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1CDCB3-2B56-E21B-0CF8-48FB5CF439FA}"/>
              </a:ext>
            </a:extLst>
          </p:cNvPr>
          <p:cNvSpPr>
            <a:spLocks noGrp="1"/>
          </p:cNvSpPr>
          <p:nvPr>
            <p:ph type="ctrTitle"/>
          </p:nvPr>
        </p:nvSpPr>
        <p:spPr/>
        <p:txBody>
          <a:bodyPr/>
          <a:lstStyle/>
          <a:p>
            <a:r>
              <a:rPr lang="nl-NL" dirty="0"/>
              <a:t>Geluid</a:t>
            </a:r>
          </a:p>
        </p:txBody>
      </p:sp>
      <p:sp>
        <p:nvSpPr>
          <p:cNvPr id="9" name="Ondertitel 8">
            <a:extLst>
              <a:ext uri="{FF2B5EF4-FFF2-40B4-BE49-F238E27FC236}">
                <a16:creationId xmlns:a16="http://schemas.microsoft.com/office/drawing/2014/main" id="{5E80A277-C3A3-D83C-BBAC-E44A14D91657}"/>
              </a:ext>
            </a:extLst>
          </p:cNvPr>
          <p:cNvSpPr>
            <a:spLocks noGrp="1"/>
          </p:cNvSpPr>
          <p:nvPr>
            <p:ph type="subTitle" idx="1"/>
          </p:nvPr>
        </p:nvSpPr>
        <p:spPr/>
        <p:txBody>
          <a:bodyPr/>
          <a:lstStyle/>
          <a:p>
            <a:r>
              <a:rPr lang="nl-NL" dirty="0"/>
              <a:t>Versterkers</a:t>
            </a:r>
          </a:p>
        </p:txBody>
      </p:sp>
      <p:sp>
        <p:nvSpPr>
          <p:cNvPr id="10" name="Tijdelijke aanduiding voor tekst 9">
            <a:extLst>
              <a:ext uri="{FF2B5EF4-FFF2-40B4-BE49-F238E27FC236}">
                <a16:creationId xmlns:a16="http://schemas.microsoft.com/office/drawing/2014/main" id="{9C77DCA3-F544-ACE7-DB9D-FFA6C1F6EB7D}"/>
              </a:ext>
            </a:extLst>
          </p:cNvPr>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355544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C9068-C08C-CBBF-F41F-DC0222DAF8B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5C4ED1F-A7CB-C043-D8DD-05705C9D553B}"/>
              </a:ext>
            </a:extLst>
          </p:cNvPr>
          <p:cNvSpPr>
            <a:spLocks noGrp="1"/>
          </p:cNvSpPr>
          <p:nvPr>
            <p:ph idx="1"/>
          </p:nvPr>
        </p:nvSpPr>
        <p:spPr/>
        <p:txBody>
          <a:bodyPr/>
          <a:lstStyle/>
          <a:p>
            <a:endParaRPr lang="nl-NL"/>
          </a:p>
        </p:txBody>
      </p:sp>
      <p:graphicFrame>
        <p:nvGraphicFramePr>
          <p:cNvPr id="4" name="Tijdelijke aanduiding voor inhoud 4">
            <a:extLst>
              <a:ext uri="{FF2B5EF4-FFF2-40B4-BE49-F238E27FC236}">
                <a16:creationId xmlns:a16="http://schemas.microsoft.com/office/drawing/2014/main" id="{515CF73C-57DF-6F5D-7E8E-9C81899E9703}"/>
              </a:ext>
            </a:extLst>
          </p:cNvPr>
          <p:cNvGraphicFramePr>
            <a:graphicFrameLocks/>
          </p:cNvGraphicFramePr>
          <p:nvPr>
            <p:extLst>
              <p:ext uri="{D42A27DB-BD31-4B8C-83A1-F6EECF244321}">
                <p14:modId xmlns:p14="http://schemas.microsoft.com/office/powerpoint/2010/main" val="3844677900"/>
              </p:ext>
            </p:extLst>
          </p:nvPr>
        </p:nvGraphicFramePr>
        <p:xfrm>
          <a:off x="6231585" y="1108706"/>
          <a:ext cx="5056479" cy="40660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49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81117-FD86-2748-B213-F3541C019F4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2C877AFE-F369-1C48-F645-67E7E2C302E1}"/>
              </a:ext>
            </a:extLst>
          </p:cNvPr>
          <p:cNvSpPr>
            <a:spLocks noGrp="1"/>
          </p:cNvSpPr>
          <p:nvPr>
            <p:ph idx="1"/>
          </p:nvPr>
        </p:nvSpPr>
        <p:spPr/>
        <p:txBody>
          <a:bodyPr/>
          <a:lstStyle/>
          <a:p>
            <a:endParaRPr lang="nl-NL"/>
          </a:p>
        </p:txBody>
      </p:sp>
      <p:graphicFrame>
        <p:nvGraphicFramePr>
          <p:cNvPr id="4" name="Tijdelijke aanduiding voor inhoud 4">
            <a:extLst>
              <a:ext uri="{FF2B5EF4-FFF2-40B4-BE49-F238E27FC236}">
                <a16:creationId xmlns:a16="http://schemas.microsoft.com/office/drawing/2014/main" id="{45778114-BEC1-3CDF-9813-1121D435DE3B}"/>
              </a:ext>
            </a:extLst>
          </p:cNvPr>
          <p:cNvGraphicFramePr>
            <a:graphicFrameLocks/>
          </p:cNvGraphicFramePr>
          <p:nvPr>
            <p:extLst>
              <p:ext uri="{D42A27DB-BD31-4B8C-83A1-F6EECF244321}">
                <p14:modId xmlns:p14="http://schemas.microsoft.com/office/powerpoint/2010/main" val="3911835685"/>
              </p:ext>
            </p:extLst>
          </p:nvPr>
        </p:nvGraphicFramePr>
        <p:xfrm>
          <a:off x="6383339" y="1218563"/>
          <a:ext cx="5415152" cy="43544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899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4" categoryIdx="1"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4" categoryIdx="2"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4" categoryIdx="3"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4" categoryIdx="5"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4" categoryIdx="6"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4" categoryIdx="7"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chart seriesIdx="-4" categoryIdx="8"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chart seriesIdx="-4" categoryIdx="9"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30C725-474C-D886-1BB3-BFE32CFD5E81}"/>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43B3E18E-BCBB-26B2-65A9-70EDAABF4081}"/>
              </a:ext>
            </a:extLst>
          </p:cNvPr>
          <p:cNvPicPr>
            <a:picLocks noGrp="1" noChangeAspect="1"/>
          </p:cNvPicPr>
          <p:nvPr>
            <p:ph idx="1"/>
          </p:nvPr>
        </p:nvPicPr>
        <p:blipFill>
          <a:blip r:embed="rId4"/>
          <a:stretch>
            <a:fillRect/>
          </a:stretch>
        </p:blipFill>
        <p:spPr>
          <a:xfrm>
            <a:off x="1344022" y="531664"/>
            <a:ext cx="8799468" cy="5806445"/>
          </a:xfrm>
        </p:spPr>
      </p:pic>
    </p:spTree>
    <p:extLst>
      <p:ext uri="{BB962C8B-B14F-4D97-AF65-F5344CB8AC3E}">
        <p14:creationId xmlns:p14="http://schemas.microsoft.com/office/powerpoint/2010/main" val="57472206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84D65E55-5B92-43FE-2257-AFDAFAD8AE4A}"/>
              </a:ext>
            </a:extLst>
          </p:cNvPr>
          <p:cNvSpPr>
            <a:spLocks noGrp="1"/>
          </p:cNvSpPr>
          <p:nvPr>
            <p:ph type="subTitle" idx="1"/>
          </p:nvPr>
        </p:nvSpPr>
        <p:spPr/>
        <p:txBody>
          <a:bodyPr/>
          <a:lstStyle/>
          <a:p>
            <a:r>
              <a:rPr lang="nl-NL" dirty="0"/>
              <a:t>Gepubliceerd onder CC-BY 4.0-licentie </a:t>
            </a:r>
          </a:p>
        </p:txBody>
      </p:sp>
      <p:pic>
        <p:nvPicPr>
          <p:cNvPr id="3" name="Graphic 2">
            <a:extLst>
              <a:ext uri="{FF2B5EF4-FFF2-40B4-BE49-F238E27FC236}">
                <a16:creationId xmlns:a16="http://schemas.microsoft.com/office/drawing/2014/main" id="{8E0A79B6-76F4-30AF-196C-368083FB9C8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993049" y="5981920"/>
            <a:ext cx="1079346" cy="371775"/>
          </a:xfrm>
          <a:prstGeom prst="rect">
            <a:avLst/>
          </a:prstGeom>
        </p:spPr>
      </p:pic>
    </p:spTree>
    <p:extLst>
      <p:ext uri="{BB962C8B-B14F-4D97-AF65-F5344CB8AC3E}">
        <p14:creationId xmlns:p14="http://schemas.microsoft.com/office/powerpoint/2010/main" val="3738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B8AE6AC7-832B-394A-813E-22FC68DA4F18}"/>
              </a:ext>
            </a:extLst>
          </p:cNvPr>
          <p:cNvSpPr/>
          <p:nvPr/>
        </p:nvSpPr>
        <p:spPr>
          <a:xfrm>
            <a:off x="0" y="0"/>
            <a:ext cx="411829" cy="4188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1117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 name="Afbeelding 52">
            <a:extLst>
              <a:ext uri="{FF2B5EF4-FFF2-40B4-BE49-F238E27FC236}">
                <a16:creationId xmlns:a16="http://schemas.microsoft.com/office/drawing/2014/main" id="{DE896A28-C21F-099B-1814-386BF7A918C4}"/>
              </a:ext>
            </a:extLst>
          </p:cNvPr>
          <p:cNvPicPr>
            <a:picLocks noChangeAspect="1"/>
          </p:cNvPicPr>
          <p:nvPr/>
        </p:nvPicPr>
        <p:blipFill>
          <a:blip r:embed="rId2"/>
          <a:stretch>
            <a:fillRect/>
          </a:stretch>
        </p:blipFill>
        <p:spPr>
          <a:xfrm>
            <a:off x="550863" y="1161415"/>
            <a:ext cx="1016000" cy="1016000"/>
          </a:xfrm>
          <a:prstGeom prst="rect">
            <a:avLst/>
          </a:prstGeom>
        </p:spPr>
      </p:pic>
      <p:pic>
        <p:nvPicPr>
          <p:cNvPr id="55" name="Afbeelding 54">
            <a:extLst>
              <a:ext uri="{FF2B5EF4-FFF2-40B4-BE49-F238E27FC236}">
                <a16:creationId xmlns:a16="http://schemas.microsoft.com/office/drawing/2014/main" id="{1FDB73B6-AB0F-CC96-B27C-4106881D6CEC}"/>
              </a:ext>
            </a:extLst>
          </p:cNvPr>
          <p:cNvPicPr>
            <a:picLocks noChangeAspect="1"/>
          </p:cNvPicPr>
          <p:nvPr/>
        </p:nvPicPr>
        <p:blipFill>
          <a:blip r:embed="rId3"/>
          <a:stretch>
            <a:fillRect/>
          </a:stretch>
        </p:blipFill>
        <p:spPr>
          <a:xfrm>
            <a:off x="1955260" y="1161415"/>
            <a:ext cx="1016000" cy="1016000"/>
          </a:xfrm>
          <a:prstGeom prst="rect">
            <a:avLst/>
          </a:prstGeom>
        </p:spPr>
      </p:pic>
      <p:pic>
        <p:nvPicPr>
          <p:cNvPr id="57" name="Afbeelding 56">
            <a:extLst>
              <a:ext uri="{FF2B5EF4-FFF2-40B4-BE49-F238E27FC236}">
                <a16:creationId xmlns:a16="http://schemas.microsoft.com/office/drawing/2014/main" id="{F55ECD7A-D765-F01B-7EEE-9FC0D9C089A2}"/>
              </a:ext>
            </a:extLst>
          </p:cNvPr>
          <p:cNvPicPr>
            <a:picLocks noChangeAspect="1"/>
          </p:cNvPicPr>
          <p:nvPr/>
        </p:nvPicPr>
        <p:blipFill>
          <a:blip r:embed="rId4"/>
          <a:stretch>
            <a:fillRect/>
          </a:stretch>
        </p:blipFill>
        <p:spPr>
          <a:xfrm>
            <a:off x="3359657" y="1161415"/>
            <a:ext cx="1016000" cy="1016000"/>
          </a:xfrm>
          <a:prstGeom prst="rect">
            <a:avLst/>
          </a:prstGeom>
        </p:spPr>
      </p:pic>
      <p:pic>
        <p:nvPicPr>
          <p:cNvPr id="59" name="Afbeelding 58">
            <a:extLst>
              <a:ext uri="{FF2B5EF4-FFF2-40B4-BE49-F238E27FC236}">
                <a16:creationId xmlns:a16="http://schemas.microsoft.com/office/drawing/2014/main" id="{EEA7D0E6-6A27-A90D-83D2-46379FC1B270}"/>
              </a:ext>
            </a:extLst>
          </p:cNvPr>
          <p:cNvPicPr>
            <a:picLocks noChangeAspect="1"/>
          </p:cNvPicPr>
          <p:nvPr/>
        </p:nvPicPr>
        <p:blipFill>
          <a:blip r:embed="rId5"/>
          <a:stretch>
            <a:fillRect/>
          </a:stretch>
        </p:blipFill>
        <p:spPr>
          <a:xfrm>
            <a:off x="4764054" y="1161415"/>
            <a:ext cx="1016000" cy="1016000"/>
          </a:xfrm>
          <a:prstGeom prst="rect">
            <a:avLst/>
          </a:prstGeom>
        </p:spPr>
      </p:pic>
      <p:pic>
        <p:nvPicPr>
          <p:cNvPr id="61" name="Afbeelding 60">
            <a:extLst>
              <a:ext uri="{FF2B5EF4-FFF2-40B4-BE49-F238E27FC236}">
                <a16:creationId xmlns:a16="http://schemas.microsoft.com/office/drawing/2014/main" id="{D967D4C7-1786-537E-356B-DD53DB7F3B57}"/>
              </a:ext>
            </a:extLst>
          </p:cNvPr>
          <p:cNvPicPr>
            <a:picLocks noChangeAspect="1"/>
          </p:cNvPicPr>
          <p:nvPr/>
        </p:nvPicPr>
        <p:blipFill>
          <a:blip r:embed="rId6"/>
          <a:stretch>
            <a:fillRect/>
          </a:stretch>
        </p:blipFill>
        <p:spPr>
          <a:xfrm>
            <a:off x="6168451" y="1161415"/>
            <a:ext cx="1016000" cy="1016000"/>
          </a:xfrm>
          <a:prstGeom prst="rect">
            <a:avLst/>
          </a:prstGeom>
        </p:spPr>
      </p:pic>
      <p:pic>
        <p:nvPicPr>
          <p:cNvPr id="63" name="Afbeelding 62">
            <a:extLst>
              <a:ext uri="{FF2B5EF4-FFF2-40B4-BE49-F238E27FC236}">
                <a16:creationId xmlns:a16="http://schemas.microsoft.com/office/drawing/2014/main" id="{118ECEAD-DE3B-259E-2C3F-EED7CBE72C9F}"/>
              </a:ext>
            </a:extLst>
          </p:cNvPr>
          <p:cNvPicPr>
            <a:picLocks noChangeAspect="1"/>
          </p:cNvPicPr>
          <p:nvPr/>
        </p:nvPicPr>
        <p:blipFill>
          <a:blip r:embed="rId7"/>
          <a:stretch>
            <a:fillRect/>
          </a:stretch>
        </p:blipFill>
        <p:spPr>
          <a:xfrm>
            <a:off x="10381640" y="1161415"/>
            <a:ext cx="1016000" cy="1016000"/>
          </a:xfrm>
          <a:prstGeom prst="rect">
            <a:avLst/>
          </a:prstGeom>
        </p:spPr>
      </p:pic>
      <p:pic>
        <p:nvPicPr>
          <p:cNvPr id="65" name="Afbeelding 64">
            <a:extLst>
              <a:ext uri="{FF2B5EF4-FFF2-40B4-BE49-F238E27FC236}">
                <a16:creationId xmlns:a16="http://schemas.microsoft.com/office/drawing/2014/main" id="{AFE8136F-7DCF-01BE-46EA-DAE08B44A695}"/>
              </a:ext>
            </a:extLst>
          </p:cNvPr>
          <p:cNvPicPr>
            <a:picLocks noChangeAspect="1"/>
          </p:cNvPicPr>
          <p:nvPr/>
        </p:nvPicPr>
        <p:blipFill>
          <a:blip r:embed="rId8"/>
          <a:stretch>
            <a:fillRect/>
          </a:stretch>
        </p:blipFill>
        <p:spPr>
          <a:xfrm>
            <a:off x="8977245" y="1161415"/>
            <a:ext cx="1016000" cy="1016000"/>
          </a:xfrm>
          <a:prstGeom prst="rect">
            <a:avLst/>
          </a:prstGeom>
        </p:spPr>
      </p:pic>
      <p:pic>
        <p:nvPicPr>
          <p:cNvPr id="67" name="Afbeelding 66">
            <a:extLst>
              <a:ext uri="{FF2B5EF4-FFF2-40B4-BE49-F238E27FC236}">
                <a16:creationId xmlns:a16="http://schemas.microsoft.com/office/drawing/2014/main" id="{4E2D4D99-E89D-242A-6AC6-243EE84BA13C}"/>
              </a:ext>
            </a:extLst>
          </p:cNvPr>
          <p:cNvPicPr>
            <a:picLocks noChangeAspect="1"/>
          </p:cNvPicPr>
          <p:nvPr/>
        </p:nvPicPr>
        <p:blipFill>
          <a:blip r:embed="rId9"/>
          <a:srcRect/>
          <a:stretch/>
        </p:blipFill>
        <p:spPr>
          <a:xfrm>
            <a:off x="7572848" y="1161415"/>
            <a:ext cx="1016000" cy="1016000"/>
          </a:xfrm>
          <a:prstGeom prst="rect">
            <a:avLst/>
          </a:prstGeom>
        </p:spPr>
      </p:pic>
      <p:pic>
        <p:nvPicPr>
          <p:cNvPr id="69" name="Afbeelding 68">
            <a:extLst>
              <a:ext uri="{FF2B5EF4-FFF2-40B4-BE49-F238E27FC236}">
                <a16:creationId xmlns:a16="http://schemas.microsoft.com/office/drawing/2014/main" id="{F643A948-1C88-9F62-83E7-F1171A8019C1}"/>
              </a:ext>
            </a:extLst>
          </p:cNvPr>
          <p:cNvPicPr>
            <a:picLocks noChangeAspect="1"/>
          </p:cNvPicPr>
          <p:nvPr/>
        </p:nvPicPr>
        <p:blipFill>
          <a:blip r:embed="rId10"/>
          <a:stretch>
            <a:fillRect/>
          </a:stretch>
        </p:blipFill>
        <p:spPr>
          <a:xfrm>
            <a:off x="550861" y="2101238"/>
            <a:ext cx="1016000" cy="1016000"/>
          </a:xfrm>
          <a:prstGeom prst="rect">
            <a:avLst/>
          </a:prstGeom>
        </p:spPr>
      </p:pic>
      <p:pic>
        <p:nvPicPr>
          <p:cNvPr id="71" name="Afbeelding 70">
            <a:extLst>
              <a:ext uri="{FF2B5EF4-FFF2-40B4-BE49-F238E27FC236}">
                <a16:creationId xmlns:a16="http://schemas.microsoft.com/office/drawing/2014/main" id="{959E3771-EBA6-B420-5D8E-6CF97ED92021}"/>
              </a:ext>
            </a:extLst>
          </p:cNvPr>
          <p:cNvPicPr>
            <a:picLocks noChangeAspect="1"/>
          </p:cNvPicPr>
          <p:nvPr/>
        </p:nvPicPr>
        <p:blipFill>
          <a:blip r:embed="rId11"/>
          <a:stretch>
            <a:fillRect/>
          </a:stretch>
        </p:blipFill>
        <p:spPr>
          <a:xfrm>
            <a:off x="1955238" y="2101238"/>
            <a:ext cx="1016000" cy="1016000"/>
          </a:xfrm>
          <a:prstGeom prst="rect">
            <a:avLst/>
          </a:prstGeom>
        </p:spPr>
      </p:pic>
      <p:pic>
        <p:nvPicPr>
          <p:cNvPr id="73" name="Afbeelding 72">
            <a:extLst>
              <a:ext uri="{FF2B5EF4-FFF2-40B4-BE49-F238E27FC236}">
                <a16:creationId xmlns:a16="http://schemas.microsoft.com/office/drawing/2014/main" id="{C296618A-9056-DB47-2CB1-AAA41EC40CD5}"/>
              </a:ext>
            </a:extLst>
          </p:cNvPr>
          <p:cNvPicPr>
            <a:picLocks noChangeAspect="1"/>
          </p:cNvPicPr>
          <p:nvPr/>
        </p:nvPicPr>
        <p:blipFill>
          <a:blip r:embed="rId12"/>
          <a:stretch>
            <a:fillRect/>
          </a:stretch>
        </p:blipFill>
        <p:spPr>
          <a:xfrm>
            <a:off x="3359615" y="2101238"/>
            <a:ext cx="1016000" cy="1016000"/>
          </a:xfrm>
          <a:prstGeom prst="rect">
            <a:avLst/>
          </a:prstGeom>
        </p:spPr>
      </p:pic>
      <p:pic>
        <p:nvPicPr>
          <p:cNvPr id="75" name="Afbeelding 74">
            <a:extLst>
              <a:ext uri="{FF2B5EF4-FFF2-40B4-BE49-F238E27FC236}">
                <a16:creationId xmlns:a16="http://schemas.microsoft.com/office/drawing/2014/main" id="{57F0190D-F2CF-C4E0-33B4-A87585DDCDA5}"/>
              </a:ext>
            </a:extLst>
          </p:cNvPr>
          <p:cNvPicPr>
            <a:picLocks noChangeAspect="1"/>
          </p:cNvPicPr>
          <p:nvPr/>
        </p:nvPicPr>
        <p:blipFill>
          <a:blip r:embed="rId13"/>
          <a:stretch>
            <a:fillRect/>
          </a:stretch>
        </p:blipFill>
        <p:spPr>
          <a:xfrm>
            <a:off x="4763994" y="2101238"/>
            <a:ext cx="1016000" cy="1016000"/>
          </a:xfrm>
          <a:prstGeom prst="rect">
            <a:avLst/>
          </a:prstGeom>
        </p:spPr>
      </p:pic>
      <p:pic>
        <p:nvPicPr>
          <p:cNvPr id="77" name="Afbeelding 76">
            <a:extLst>
              <a:ext uri="{FF2B5EF4-FFF2-40B4-BE49-F238E27FC236}">
                <a16:creationId xmlns:a16="http://schemas.microsoft.com/office/drawing/2014/main" id="{F8D4D741-773E-A7CF-3C64-A7CC34696ECD}"/>
              </a:ext>
            </a:extLst>
          </p:cNvPr>
          <p:cNvPicPr>
            <a:picLocks noChangeAspect="1"/>
          </p:cNvPicPr>
          <p:nvPr/>
        </p:nvPicPr>
        <p:blipFill>
          <a:blip r:embed="rId14"/>
          <a:srcRect/>
          <a:stretch/>
        </p:blipFill>
        <p:spPr>
          <a:xfrm>
            <a:off x="6157333" y="2101238"/>
            <a:ext cx="1043940" cy="1016000"/>
          </a:xfrm>
          <a:prstGeom prst="rect">
            <a:avLst/>
          </a:prstGeom>
        </p:spPr>
      </p:pic>
      <p:pic>
        <p:nvPicPr>
          <p:cNvPr id="79" name="Afbeelding 78">
            <a:extLst>
              <a:ext uri="{FF2B5EF4-FFF2-40B4-BE49-F238E27FC236}">
                <a16:creationId xmlns:a16="http://schemas.microsoft.com/office/drawing/2014/main" id="{4FE76812-6666-A8C8-0161-FA20E2997A52}"/>
              </a:ext>
            </a:extLst>
          </p:cNvPr>
          <p:cNvPicPr>
            <a:picLocks noChangeAspect="1"/>
          </p:cNvPicPr>
          <p:nvPr/>
        </p:nvPicPr>
        <p:blipFill>
          <a:blip r:embed="rId15"/>
          <a:stretch>
            <a:fillRect/>
          </a:stretch>
        </p:blipFill>
        <p:spPr>
          <a:xfrm>
            <a:off x="7584062" y="2101238"/>
            <a:ext cx="1016000" cy="1016000"/>
          </a:xfrm>
          <a:prstGeom prst="rect">
            <a:avLst/>
          </a:prstGeom>
        </p:spPr>
      </p:pic>
      <p:pic>
        <p:nvPicPr>
          <p:cNvPr id="81" name="Afbeelding 80">
            <a:extLst>
              <a:ext uri="{FF2B5EF4-FFF2-40B4-BE49-F238E27FC236}">
                <a16:creationId xmlns:a16="http://schemas.microsoft.com/office/drawing/2014/main" id="{02791334-D3B9-8253-D14A-77BDD023D651}"/>
              </a:ext>
            </a:extLst>
          </p:cNvPr>
          <p:cNvPicPr>
            <a:picLocks noChangeAspect="1"/>
          </p:cNvPicPr>
          <p:nvPr/>
        </p:nvPicPr>
        <p:blipFill>
          <a:blip r:embed="rId16"/>
          <a:stretch>
            <a:fillRect/>
          </a:stretch>
        </p:blipFill>
        <p:spPr>
          <a:xfrm>
            <a:off x="8982851" y="2101238"/>
            <a:ext cx="1016000" cy="1016000"/>
          </a:xfrm>
          <a:prstGeom prst="rect">
            <a:avLst/>
          </a:prstGeom>
        </p:spPr>
      </p:pic>
      <p:pic>
        <p:nvPicPr>
          <p:cNvPr id="83" name="Afbeelding 82">
            <a:extLst>
              <a:ext uri="{FF2B5EF4-FFF2-40B4-BE49-F238E27FC236}">
                <a16:creationId xmlns:a16="http://schemas.microsoft.com/office/drawing/2014/main" id="{04C4E2C3-00B6-EC3F-7BDF-7D9525025ABE}"/>
              </a:ext>
            </a:extLst>
          </p:cNvPr>
          <p:cNvPicPr>
            <a:picLocks noChangeAspect="1"/>
          </p:cNvPicPr>
          <p:nvPr/>
        </p:nvPicPr>
        <p:blipFill>
          <a:blip r:embed="rId17"/>
          <a:stretch>
            <a:fillRect/>
          </a:stretch>
        </p:blipFill>
        <p:spPr>
          <a:xfrm>
            <a:off x="10381640" y="2101238"/>
            <a:ext cx="1016000" cy="1016000"/>
          </a:xfrm>
          <a:prstGeom prst="rect">
            <a:avLst/>
          </a:prstGeom>
        </p:spPr>
      </p:pic>
      <p:pic>
        <p:nvPicPr>
          <p:cNvPr id="85" name="Afbeelding 84">
            <a:extLst>
              <a:ext uri="{FF2B5EF4-FFF2-40B4-BE49-F238E27FC236}">
                <a16:creationId xmlns:a16="http://schemas.microsoft.com/office/drawing/2014/main" id="{1A3FD7BD-D732-C0C3-0C68-A64ECD3043CD}"/>
              </a:ext>
            </a:extLst>
          </p:cNvPr>
          <p:cNvPicPr>
            <a:picLocks noChangeAspect="1"/>
          </p:cNvPicPr>
          <p:nvPr/>
        </p:nvPicPr>
        <p:blipFill>
          <a:blip r:embed="rId18"/>
          <a:srcRect/>
          <a:stretch/>
        </p:blipFill>
        <p:spPr>
          <a:xfrm>
            <a:off x="556447" y="3041060"/>
            <a:ext cx="1016000" cy="1016000"/>
          </a:xfrm>
          <a:prstGeom prst="rect">
            <a:avLst/>
          </a:prstGeom>
        </p:spPr>
      </p:pic>
      <p:pic>
        <p:nvPicPr>
          <p:cNvPr id="87" name="Afbeelding 86">
            <a:extLst>
              <a:ext uri="{FF2B5EF4-FFF2-40B4-BE49-F238E27FC236}">
                <a16:creationId xmlns:a16="http://schemas.microsoft.com/office/drawing/2014/main" id="{62AB8E6B-A2DC-80FE-7FCF-D6ABA009D23F}"/>
              </a:ext>
            </a:extLst>
          </p:cNvPr>
          <p:cNvPicPr>
            <a:picLocks noChangeAspect="1"/>
          </p:cNvPicPr>
          <p:nvPr/>
        </p:nvPicPr>
        <p:blipFill>
          <a:blip r:embed="rId19"/>
          <a:srcRect/>
          <a:stretch/>
        </p:blipFill>
        <p:spPr>
          <a:xfrm>
            <a:off x="1955238" y="3041060"/>
            <a:ext cx="1016000" cy="1016000"/>
          </a:xfrm>
          <a:prstGeom prst="rect">
            <a:avLst/>
          </a:prstGeom>
        </p:spPr>
      </p:pic>
      <p:pic>
        <p:nvPicPr>
          <p:cNvPr id="89" name="Afbeelding 88">
            <a:extLst>
              <a:ext uri="{FF2B5EF4-FFF2-40B4-BE49-F238E27FC236}">
                <a16:creationId xmlns:a16="http://schemas.microsoft.com/office/drawing/2014/main" id="{DE37A102-7EA0-15CB-A336-0CA1A66D3EFE}"/>
              </a:ext>
            </a:extLst>
          </p:cNvPr>
          <p:cNvPicPr>
            <a:picLocks noChangeAspect="1"/>
          </p:cNvPicPr>
          <p:nvPr/>
        </p:nvPicPr>
        <p:blipFill>
          <a:blip r:embed="rId20"/>
          <a:stretch>
            <a:fillRect/>
          </a:stretch>
        </p:blipFill>
        <p:spPr>
          <a:xfrm>
            <a:off x="3359753" y="3041060"/>
            <a:ext cx="1016000" cy="1016000"/>
          </a:xfrm>
          <a:prstGeom prst="rect">
            <a:avLst/>
          </a:prstGeom>
        </p:spPr>
      </p:pic>
      <p:pic>
        <p:nvPicPr>
          <p:cNvPr id="91" name="Afbeelding 90">
            <a:extLst>
              <a:ext uri="{FF2B5EF4-FFF2-40B4-BE49-F238E27FC236}">
                <a16:creationId xmlns:a16="http://schemas.microsoft.com/office/drawing/2014/main" id="{8C8A3005-F60D-8E21-782E-52441A5EF5A8}"/>
              </a:ext>
            </a:extLst>
          </p:cNvPr>
          <p:cNvPicPr>
            <a:picLocks noChangeAspect="1"/>
          </p:cNvPicPr>
          <p:nvPr/>
        </p:nvPicPr>
        <p:blipFill>
          <a:blip r:embed="rId21"/>
          <a:stretch>
            <a:fillRect/>
          </a:stretch>
        </p:blipFill>
        <p:spPr>
          <a:xfrm>
            <a:off x="4764130" y="3041060"/>
            <a:ext cx="1016000" cy="1016000"/>
          </a:xfrm>
          <a:prstGeom prst="rect">
            <a:avLst/>
          </a:prstGeom>
        </p:spPr>
      </p:pic>
      <p:pic>
        <p:nvPicPr>
          <p:cNvPr id="93" name="Afbeelding 92">
            <a:extLst>
              <a:ext uri="{FF2B5EF4-FFF2-40B4-BE49-F238E27FC236}">
                <a16:creationId xmlns:a16="http://schemas.microsoft.com/office/drawing/2014/main" id="{9BFDF446-EA89-9785-3627-1232E6D06E6F}"/>
              </a:ext>
            </a:extLst>
          </p:cNvPr>
          <p:cNvPicPr>
            <a:picLocks noChangeAspect="1"/>
          </p:cNvPicPr>
          <p:nvPr/>
        </p:nvPicPr>
        <p:blipFill>
          <a:blip r:embed="rId22"/>
          <a:stretch>
            <a:fillRect/>
          </a:stretch>
        </p:blipFill>
        <p:spPr>
          <a:xfrm>
            <a:off x="6168507" y="3041060"/>
            <a:ext cx="1016000" cy="1016000"/>
          </a:xfrm>
          <a:prstGeom prst="rect">
            <a:avLst/>
          </a:prstGeom>
        </p:spPr>
      </p:pic>
      <p:pic>
        <p:nvPicPr>
          <p:cNvPr id="95" name="Afbeelding 94">
            <a:extLst>
              <a:ext uri="{FF2B5EF4-FFF2-40B4-BE49-F238E27FC236}">
                <a16:creationId xmlns:a16="http://schemas.microsoft.com/office/drawing/2014/main" id="{4E92F552-3FB7-BD25-410D-DC7E97E91793}"/>
              </a:ext>
            </a:extLst>
          </p:cNvPr>
          <p:cNvPicPr>
            <a:picLocks noChangeAspect="1"/>
          </p:cNvPicPr>
          <p:nvPr/>
        </p:nvPicPr>
        <p:blipFill>
          <a:blip r:embed="rId23"/>
          <a:stretch>
            <a:fillRect/>
          </a:stretch>
        </p:blipFill>
        <p:spPr>
          <a:xfrm>
            <a:off x="7572884" y="3041060"/>
            <a:ext cx="1016000" cy="1016000"/>
          </a:xfrm>
          <a:prstGeom prst="rect">
            <a:avLst/>
          </a:prstGeom>
        </p:spPr>
      </p:pic>
      <p:pic>
        <p:nvPicPr>
          <p:cNvPr id="97" name="Afbeelding 96">
            <a:extLst>
              <a:ext uri="{FF2B5EF4-FFF2-40B4-BE49-F238E27FC236}">
                <a16:creationId xmlns:a16="http://schemas.microsoft.com/office/drawing/2014/main" id="{B5F1A743-4A68-30A5-2BF3-B45B153CCFBE}"/>
              </a:ext>
            </a:extLst>
          </p:cNvPr>
          <p:cNvPicPr>
            <a:picLocks noChangeAspect="1"/>
          </p:cNvPicPr>
          <p:nvPr/>
        </p:nvPicPr>
        <p:blipFill>
          <a:blip r:embed="rId24"/>
          <a:stretch>
            <a:fillRect/>
          </a:stretch>
        </p:blipFill>
        <p:spPr>
          <a:xfrm>
            <a:off x="8977261" y="3041060"/>
            <a:ext cx="1016000" cy="1016000"/>
          </a:xfrm>
          <a:prstGeom prst="rect">
            <a:avLst/>
          </a:prstGeom>
        </p:spPr>
      </p:pic>
      <p:pic>
        <p:nvPicPr>
          <p:cNvPr id="99" name="Afbeelding 98">
            <a:extLst>
              <a:ext uri="{FF2B5EF4-FFF2-40B4-BE49-F238E27FC236}">
                <a16:creationId xmlns:a16="http://schemas.microsoft.com/office/drawing/2014/main" id="{04650246-10CC-56E1-F2D7-738DCCAFC7AE}"/>
              </a:ext>
            </a:extLst>
          </p:cNvPr>
          <p:cNvPicPr>
            <a:picLocks noChangeAspect="1"/>
          </p:cNvPicPr>
          <p:nvPr/>
        </p:nvPicPr>
        <p:blipFill>
          <a:blip r:embed="rId25"/>
          <a:stretch>
            <a:fillRect/>
          </a:stretch>
        </p:blipFill>
        <p:spPr>
          <a:xfrm>
            <a:off x="10381640" y="3041060"/>
            <a:ext cx="1016000" cy="1016000"/>
          </a:xfrm>
          <a:prstGeom prst="rect">
            <a:avLst/>
          </a:prstGeom>
        </p:spPr>
      </p:pic>
      <p:pic>
        <p:nvPicPr>
          <p:cNvPr id="2" name="Afbeelding 52">
            <a:extLst>
              <a:ext uri="{FF2B5EF4-FFF2-40B4-BE49-F238E27FC236}">
                <a16:creationId xmlns:a16="http://schemas.microsoft.com/office/drawing/2014/main" id="{E5B7E458-68FF-BFCC-F15B-0B0F6E3299A0}"/>
              </a:ext>
            </a:extLst>
          </p:cNvPr>
          <p:cNvPicPr>
            <a:picLocks noChangeAspect="1"/>
          </p:cNvPicPr>
          <p:nvPr/>
        </p:nvPicPr>
        <p:blipFill>
          <a:blip r:embed="rId26">
            <a:extLst>
              <a:ext uri="{96DAC541-7B7A-43D3-8B79-37D633B846F1}">
                <asvg:svgBlip xmlns:asvg="http://schemas.microsoft.com/office/drawing/2016/SVG/main" r:embed="rId27"/>
              </a:ext>
            </a:extLst>
          </a:blip>
          <a:srcRect/>
          <a:stretch/>
        </p:blipFill>
        <p:spPr>
          <a:xfrm>
            <a:off x="550863" y="4136087"/>
            <a:ext cx="1016000" cy="1016000"/>
          </a:xfrm>
          <a:prstGeom prst="rect">
            <a:avLst/>
          </a:prstGeom>
        </p:spPr>
      </p:pic>
      <p:pic>
        <p:nvPicPr>
          <p:cNvPr id="3" name="Afbeelding 54">
            <a:extLst>
              <a:ext uri="{FF2B5EF4-FFF2-40B4-BE49-F238E27FC236}">
                <a16:creationId xmlns:a16="http://schemas.microsoft.com/office/drawing/2014/main" id="{601F3CC9-3963-2931-0BB6-E836F2CDB1C5}"/>
              </a:ext>
            </a:extLst>
          </p:cNvPr>
          <p:cNvPicPr>
            <a:picLocks noChangeAspect="1"/>
          </p:cNvPicPr>
          <p:nvPr/>
        </p:nvPicPr>
        <p:blipFill>
          <a:blip r:embed="rId28">
            <a:extLst>
              <a:ext uri="{96DAC541-7B7A-43D3-8B79-37D633B846F1}">
                <asvg:svgBlip xmlns:asvg="http://schemas.microsoft.com/office/drawing/2016/SVG/main" r:embed="rId29"/>
              </a:ext>
            </a:extLst>
          </a:blip>
          <a:srcRect/>
          <a:stretch/>
        </p:blipFill>
        <p:spPr>
          <a:xfrm>
            <a:off x="1955263" y="4136087"/>
            <a:ext cx="1016000" cy="1016000"/>
          </a:xfrm>
          <a:prstGeom prst="rect">
            <a:avLst/>
          </a:prstGeom>
        </p:spPr>
      </p:pic>
      <p:pic>
        <p:nvPicPr>
          <p:cNvPr id="4" name="Afbeelding 56">
            <a:extLst>
              <a:ext uri="{FF2B5EF4-FFF2-40B4-BE49-F238E27FC236}">
                <a16:creationId xmlns:a16="http://schemas.microsoft.com/office/drawing/2014/main" id="{3113A020-3BDD-3C2F-6460-A232E3CD9465}"/>
              </a:ext>
            </a:extLst>
          </p:cNvPr>
          <p:cNvPicPr>
            <a:picLocks noChangeAspect="1"/>
          </p:cNvPicPr>
          <p:nvPr/>
        </p:nvPicPr>
        <p:blipFill>
          <a:blip r:embed="rId30">
            <a:extLst>
              <a:ext uri="{96DAC541-7B7A-43D3-8B79-37D633B846F1}">
                <asvg:svgBlip xmlns:asvg="http://schemas.microsoft.com/office/drawing/2016/SVG/main" r:embed="rId31"/>
              </a:ext>
            </a:extLst>
          </a:blip>
          <a:srcRect/>
          <a:stretch/>
        </p:blipFill>
        <p:spPr>
          <a:xfrm>
            <a:off x="3359663" y="4136087"/>
            <a:ext cx="1016000" cy="1016000"/>
          </a:xfrm>
          <a:prstGeom prst="rect">
            <a:avLst/>
          </a:prstGeom>
        </p:spPr>
      </p:pic>
      <p:pic>
        <p:nvPicPr>
          <p:cNvPr id="5" name="Afbeelding 58">
            <a:extLst>
              <a:ext uri="{FF2B5EF4-FFF2-40B4-BE49-F238E27FC236}">
                <a16:creationId xmlns:a16="http://schemas.microsoft.com/office/drawing/2014/main" id="{7CFD759D-CA6B-7C91-7C00-12AB550CCC3B}"/>
              </a:ext>
            </a:extLst>
          </p:cNvPr>
          <p:cNvPicPr>
            <a:picLocks noChangeAspect="1"/>
          </p:cNvPicPr>
          <p:nvPr/>
        </p:nvPicPr>
        <p:blipFill>
          <a:blip r:embed="rId32">
            <a:extLst>
              <a:ext uri="{96DAC541-7B7A-43D3-8B79-37D633B846F1}">
                <asvg:svgBlip xmlns:asvg="http://schemas.microsoft.com/office/drawing/2016/SVG/main" r:embed="rId33"/>
              </a:ext>
            </a:extLst>
          </a:blip>
          <a:srcRect/>
          <a:stretch/>
        </p:blipFill>
        <p:spPr>
          <a:xfrm>
            <a:off x="4764063" y="4136087"/>
            <a:ext cx="1016000" cy="1016000"/>
          </a:xfrm>
          <a:prstGeom prst="rect">
            <a:avLst/>
          </a:prstGeom>
        </p:spPr>
      </p:pic>
      <p:pic>
        <p:nvPicPr>
          <p:cNvPr id="6" name="Afbeelding 60">
            <a:extLst>
              <a:ext uri="{FF2B5EF4-FFF2-40B4-BE49-F238E27FC236}">
                <a16:creationId xmlns:a16="http://schemas.microsoft.com/office/drawing/2014/main" id="{7E073DB0-B231-4009-894E-1236FCABA90D}"/>
              </a:ext>
            </a:extLst>
          </p:cNvPr>
          <p:cNvPicPr>
            <a:picLocks noChangeAspect="1"/>
          </p:cNvPicPr>
          <p:nvPr/>
        </p:nvPicPr>
        <p:blipFill>
          <a:blip r:embed="rId34">
            <a:extLst>
              <a:ext uri="{96DAC541-7B7A-43D3-8B79-37D633B846F1}">
                <asvg:svgBlip xmlns:asvg="http://schemas.microsoft.com/office/drawing/2016/SVG/main" r:embed="rId35"/>
              </a:ext>
            </a:extLst>
          </a:blip>
          <a:srcRect/>
          <a:stretch/>
        </p:blipFill>
        <p:spPr>
          <a:xfrm>
            <a:off x="6168463" y="4136087"/>
            <a:ext cx="1016000" cy="1016000"/>
          </a:xfrm>
          <a:prstGeom prst="rect">
            <a:avLst/>
          </a:prstGeom>
        </p:spPr>
      </p:pic>
      <p:pic>
        <p:nvPicPr>
          <p:cNvPr id="9" name="Afbeelding 66">
            <a:extLst>
              <a:ext uri="{FF2B5EF4-FFF2-40B4-BE49-F238E27FC236}">
                <a16:creationId xmlns:a16="http://schemas.microsoft.com/office/drawing/2014/main" id="{18FC27EB-E594-724D-3C00-DE708362318B}"/>
              </a:ext>
            </a:extLst>
          </p:cNvPr>
          <p:cNvPicPr>
            <a:picLocks noChangeAspect="1"/>
          </p:cNvPicPr>
          <p:nvPr/>
        </p:nvPicPr>
        <p:blipFill>
          <a:blip r:embed="rId36">
            <a:extLst>
              <a:ext uri="{96DAC541-7B7A-43D3-8B79-37D633B846F1}">
                <asvg:svgBlip xmlns:asvg="http://schemas.microsoft.com/office/drawing/2016/SVG/main" r:embed="rId37"/>
              </a:ext>
            </a:extLst>
          </a:blip>
          <a:srcRect/>
          <a:stretch/>
        </p:blipFill>
        <p:spPr>
          <a:xfrm>
            <a:off x="7572863" y="4136087"/>
            <a:ext cx="1016000" cy="1016000"/>
          </a:xfrm>
          <a:prstGeom prst="rect">
            <a:avLst/>
          </a:prstGeom>
        </p:spPr>
      </p:pic>
      <p:pic>
        <p:nvPicPr>
          <p:cNvPr id="7" name="Afbeelding 62">
            <a:extLst>
              <a:ext uri="{FF2B5EF4-FFF2-40B4-BE49-F238E27FC236}">
                <a16:creationId xmlns:a16="http://schemas.microsoft.com/office/drawing/2014/main" id="{F4B36DA7-F599-324A-35CA-0AD4B83353E6}"/>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1955240" y="5382647"/>
            <a:ext cx="1016000" cy="1016000"/>
          </a:xfrm>
          <a:prstGeom prst="rect">
            <a:avLst/>
          </a:prstGeom>
        </p:spPr>
      </p:pic>
      <p:pic>
        <p:nvPicPr>
          <p:cNvPr id="8" name="Afbeelding 64">
            <a:extLst>
              <a:ext uri="{FF2B5EF4-FFF2-40B4-BE49-F238E27FC236}">
                <a16:creationId xmlns:a16="http://schemas.microsoft.com/office/drawing/2014/main" id="{7C7A1DDA-36BB-16CD-D666-FC9F1BB3015E}"/>
              </a:ext>
            </a:extLst>
          </p:cNvPr>
          <p:cNvPicPr>
            <a:picLocks noChangeAspect="1"/>
          </p:cNvPicPr>
          <p:nvPr/>
        </p:nvPicPr>
        <p:blipFill>
          <a:blip r:embed="rId40">
            <a:extLst>
              <a:ext uri="{96DAC541-7B7A-43D3-8B79-37D633B846F1}">
                <asvg:svgBlip xmlns:asvg="http://schemas.microsoft.com/office/drawing/2016/SVG/main" r:embed="rId41"/>
              </a:ext>
            </a:extLst>
          </a:blip>
          <a:srcRect/>
          <a:stretch/>
        </p:blipFill>
        <p:spPr>
          <a:xfrm>
            <a:off x="550863" y="5382647"/>
            <a:ext cx="1016000" cy="1016000"/>
          </a:xfrm>
          <a:prstGeom prst="rect">
            <a:avLst/>
          </a:prstGeom>
        </p:spPr>
      </p:pic>
      <p:pic>
        <p:nvPicPr>
          <p:cNvPr id="10" name="Afbeelding 68">
            <a:extLst>
              <a:ext uri="{FF2B5EF4-FFF2-40B4-BE49-F238E27FC236}">
                <a16:creationId xmlns:a16="http://schemas.microsoft.com/office/drawing/2014/main" id="{C90CFCF3-F8B7-87C8-FE78-6395CA2C3D60}"/>
              </a:ext>
            </a:extLst>
          </p:cNvPr>
          <p:cNvPicPr>
            <a:picLocks noChangeAspect="1"/>
          </p:cNvPicPr>
          <p:nvPr/>
        </p:nvPicPr>
        <p:blipFill>
          <a:blip r:embed="rId42">
            <a:extLst>
              <a:ext uri="{96DAC541-7B7A-43D3-8B79-37D633B846F1}">
                <asvg:svgBlip xmlns:asvg="http://schemas.microsoft.com/office/drawing/2016/SVG/main" r:embed="rId43"/>
              </a:ext>
            </a:extLst>
          </a:blip>
          <a:srcRect/>
          <a:stretch/>
        </p:blipFill>
        <p:spPr>
          <a:xfrm>
            <a:off x="3359617" y="5382647"/>
            <a:ext cx="1016000" cy="1016000"/>
          </a:xfrm>
          <a:prstGeom prst="rect">
            <a:avLst/>
          </a:prstGeom>
        </p:spPr>
      </p:pic>
      <p:pic>
        <p:nvPicPr>
          <p:cNvPr id="11" name="Afbeelding 70">
            <a:extLst>
              <a:ext uri="{FF2B5EF4-FFF2-40B4-BE49-F238E27FC236}">
                <a16:creationId xmlns:a16="http://schemas.microsoft.com/office/drawing/2014/main" id="{D2523C1E-75D1-B275-BB6C-2CA2B8EC862C}"/>
              </a:ext>
            </a:extLst>
          </p:cNvPr>
          <p:cNvPicPr>
            <a:picLocks noChangeAspect="1"/>
          </p:cNvPicPr>
          <p:nvPr/>
        </p:nvPicPr>
        <p:blipFill>
          <a:blip r:embed="rId44">
            <a:extLst>
              <a:ext uri="{96DAC541-7B7A-43D3-8B79-37D633B846F1}">
                <asvg:svgBlip xmlns:asvg="http://schemas.microsoft.com/office/drawing/2016/SVG/main" r:embed="rId45"/>
              </a:ext>
            </a:extLst>
          </a:blip>
          <a:srcRect/>
          <a:stretch/>
        </p:blipFill>
        <p:spPr>
          <a:xfrm>
            <a:off x="4763994" y="5382647"/>
            <a:ext cx="1016000" cy="1016000"/>
          </a:xfrm>
          <a:prstGeom prst="rect">
            <a:avLst/>
          </a:prstGeom>
        </p:spPr>
      </p:pic>
      <p:pic>
        <p:nvPicPr>
          <p:cNvPr id="12" name="Afbeelding 72">
            <a:extLst>
              <a:ext uri="{FF2B5EF4-FFF2-40B4-BE49-F238E27FC236}">
                <a16:creationId xmlns:a16="http://schemas.microsoft.com/office/drawing/2014/main" id="{06F3D829-D42E-E840-8BA6-FDD10F63328A}"/>
              </a:ext>
            </a:extLst>
          </p:cNvPr>
          <p:cNvPicPr>
            <a:picLocks noChangeAspect="1"/>
          </p:cNvPicPr>
          <p:nvPr/>
        </p:nvPicPr>
        <p:blipFill>
          <a:blip r:embed="rId46">
            <a:extLst>
              <a:ext uri="{96DAC541-7B7A-43D3-8B79-37D633B846F1}">
                <asvg:svgBlip xmlns:asvg="http://schemas.microsoft.com/office/drawing/2016/SVG/main" r:embed="rId47"/>
              </a:ext>
            </a:extLst>
          </a:blip>
          <a:srcRect/>
          <a:stretch/>
        </p:blipFill>
        <p:spPr>
          <a:xfrm>
            <a:off x="6168371" y="5382647"/>
            <a:ext cx="1016000" cy="1016000"/>
          </a:xfrm>
          <a:prstGeom prst="rect">
            <a:avLst/>
          </a:prstGeom>
        </p:spPr>
      </p:pic>
    </p:spTree>
    <p:extLst>
      <p:ext uri="{BB962C8B-B14F-4D97-AF65-F5344CB8AC3E}">
        <p14:creationId xmlns:p14="http://schemas.microsoft.com/office/powerpoint/2010/main" val="16761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4B7F277-1566-7EE5-CA22-B7D19E84267B}"/>
              </a:ext>
            </a:extLst>
          </p:cNvPr>
          <p:cNvSpPr>
            <a:spLocks noGrp="1"/>
          </p:cNvSpPr>
          <p:nvPr>
            <p:ph type="title"/>
          </p:nvPr>
        </p:nvSpPr>
        <p:spPr>
          <a:xfrm>
            <a:off x="550863" y="543556"/>
            <a:ext cx="11090275" cy="960780"/>
          </a:xfrm>
        </p:spPr>
        <p:txBody>
          <a:bodyPr/>
          <a:lstStyle/>
          <a:p>
            <a:endParaRPr lang="en-US"/>
          </a:p>
        </p:txBody>
      </p:sp>
      <p:pic>
        <p:nvPicPr>
          <p:cNvPr id="6" name="Afbeelding 5" descr="Afbeelding met tekst, persoon, Frisdrank, overdekt&#10;&#10;Automatisch gegenereerde beschrijving">
            <a:extLst>
              <a:ext uri="{FF2B5EF4-FFF2-40B4-BE49-F238E27FC236}">
                <a16:creationId xmlns:a16="http://schemas.microsoft.com/office/drawing/2014/main" id="{5FDE07C4-758B-0799-95A9-BACB165EAE74}"/>
              </a:ext>
            </a:extLst>
          </p:cNvPr>
          <p:cNvPicPr>
            <a:picLocks noChangeAspect="1"/>
          </p:cNvPicPr>
          <p:nvPr/>
        </p:nvPicPr>
        <p:blipFill>
          <a:blip r:embed="rId2"/>
          <a:srcRect l="1227" r="1" b="1"/>
          <a:stretch/>
        </p:blipFill>
        <p:spPr>
          <a:xfrm>
            <a:off x="550864" y="1825624"/>
            <a:ext cx="5365750" cy="3621600"/>
          </a:xfrm>
          <a:prstGeom prst="rect">
            <a:avLst/>
          </a:prstGeom>
          <a:noFill/>
        </p:spPr>
      </p:pic>
      <p:pic>
        <p:nvPicPr>
          <p:cNvPr id="4" name="Afbeelding 3" descr="Afbeelding met Mobiele telefoon, overdekt, tafel, vlak&#10;&#10;Automatisch gegenereerde beschrijving">
            <a:extLst>
              <a:ext uri="{FF2B5EF4-FFF2-40B4-BE49-F238E27FC236}">
                <a16:creationId xmlns:a16="http://schemas.microsoft.com/office/drawing/2014/main" id="{E93D358E-FCEF-DF17-31C9-573932425433}"/>
              </a:ext>
            </a:extLst>
          </p:cNvPr>
          <p:cNvPicPr>
            <a:picLocks noChangeAspect="1"/>
          </p:cNvPicPr>
          <p:nvPr/>
        </p:nvPicPr>
        <p:blipFill>
          <a:blip r:embed="rId3"/>
          <a:srcRect l="4034" r="3217"/>
          <a:stretch/>
        </p:blipFill>
        <p:spPr>
          <a:xfrm>
            <a:off x="6275388" y="1825624"/>
            <a:ext cx="5365750" cy="3621600"/>
          </a:xfrm>
          <a:prstGeom prst="rect">
            <a:avLst/>
          </a:prstGeom>
          <a:noFill/>
        </p:spPr>
      </p:pic>
    </p:spTree>
    <p:extLst>
      <p:ext uri="{BB962C8B-B14F-4D97-AF65-F5344CB8AC3E}">
        <p14:creationId xmlns:p14="http://schemas.microsoft.com/office/powerpoint/2010/main" val="63408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BF260-6C69-3C9D-8005-7C076732C754}"/>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70A59A1F-A8FF-CF05-ABB7-B18CA130AA8C}"/>
              </a:ext>
            </a:extLst>
          </p:cNvPr>
          <p:cNvSpPr>
            <a:spLocks noGrp="1"/>
          </p:cNvSpPr>
          <p:nvPr>
            <p:ph type="title"/>
          </p:nvPr>
        </p:nvSpPr>
        <p:spPr>
          <a:xfrm>
            <a:off x="550863" y="543556"/>
            <a:ext cx="11090275" cy="960780"/>
          </a:xfrm>
        </p:spPr>
        <p:txBody>
          <a:bodyPr/>
          <a:lstStyle/>
          <a:p>
            <a:endParaRPr lang="en-US"/>
          </a:p>
        </p:txBody>
      </p:sp>
      <p:pic>
        <p:nvPicPr>
          <p:cNvPr id="6" name="Afbeelding 5">
            <a:extLst>
              <a:ext uri="{FF2B5EF4-FFF2-40B4-BE49-F238E27FC236}">
                <a16:creationId xmlns:a16="http://schemas.microsoft.com/office/drawing/2014/main" id="{B8F5EB5F-A9C8-4860-16A0-36763026683D}"/>
              </a:ext>
            </a:extLst>
          </p:cNvPr>
          <p:cNvPicPr>
            <a:picLocks noChangeAspect="1"/>
          </p:cNvPicPr>
          <p:nvPr/>
        </p:nvPicPr>
        <p:blipFill>
          <a:blip r:embed="rId2"/>
          <a:srcRect t="5003" b="5003"/>
          <a:stretch/>
        </p:blipFill>
        <p:spPr>
          <a:xfrm>
            <a:off x="550864" y="1825624"/>
            <a:ext cx="5365750" cy="3621600"/>
          </a:xfrm>
          <a:prstGeom prst="rect">
            <a:avLst/>
          </a:prstGeom>
          <a:noFill/>
        </p:spPr>
      </p:pic>
      <p:pic>
        <p:nvPicPr>
          <p:cNvPr id="4" name="Afbeelding 3">
            <a:extLst>
              <a:ext uri="{FF2B5EF4-FFF2-40B4-BE49-F238E27FC236}">
                <a16:creationId xmlns:a16="http://schemas.microsoft.com/office/drawing/2014/main" id="{D11052A7-C1A1-ED6B-A0C6-B6E4C2EEB8AC}"/>
              </a:ext>
            </a:extLst>
          </p:cNvPr>
          <p:cNvPicPr>
            <a:picLocks noChangeAspect="1"/>
          </p:cNvPicPr>
          <p:nvPr/>
        </p:nvPicPr>
        <p:blipFill>
          <a:blip r:embed="rId3"/>
          <a:srcRect t="4970" b="4970"/>
          <a:stretch/>
        </p:blipFill>
        <p:spPr>
          <a:xfrm>
            <a:off x="6275388" y="1825624"/>
            <a:ext cx="5365750" cy="3621600"/>
          </a:xfrm>
          <a:prstGeom prst="rect">
            <a:avLst/>
          </a:prstGeom>
          <a:noFill/>
        </p:spPr>
      </p:pic>
    </p:spTree>
    <p:extLst>
      <p:ext uri="{BB962C8B-B14F-4D97-AF65-F5344CB8AC3E}">
        <p14:creationId xmlns:p14="http://schemas.microsoft.com/office/powerpoint/2010/main" val="3453802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3D45-A454-6951-AC5D-D5E879120B28}"/>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9C64C016-C1F2-62ED-2F36-1B5174C13051}"/>
              </a:ext>
            </a:extLst>
          </p:cNvPr>
          <p:cNvSpPr>
            <a:spLocks noGrp="1"/>
          </p:cNvSpPr>
          <p:nvPr>
            <p:ph type="title"/>
          </p:nvPr>
        </p:nvSpPr>
        <p:spPr>
          <a:xfrm>
            <a:off x="550862" y="543556"/>
            <a:ext cx="11090275" cy="960780"/>
          </a:xfrm>
        </p:spPr>
        <p:txBody>
          <a:bodyPr/>
          <a:lstStyle/>
          <a:p>
            <a:endParaRPr lang="en-US"/>
          </a:p>
        </p:txBody>
      </p:sp>
      <p:pic>
        <p:nvPicPr>
          <p:cNvPr id="4" name="Afbeelding 3">
            <a:extLst>
              <a:ext uri="{FF2B5EF4-FFF2-40B4-BE49-F238E27FC236}">
                <a16:creationId xmlns:a16="http://schemas.microsoft.com/office/drawing/2014/main" id="{7B3A472A-E32B-2CBE-2376-ED483333F76A}"/>
              </a:ext>
            </a:extLst>
          </p:cNvPr>
          <p:cNvPicPr>
            <a:picLocks noChangeAspect="1"/>
          </p:cNvPicPr>
          <p:nvPr/>
        </p:nvPicPr>
        <p:blipFill>
          <a:blip r:embed="rId2"/>
          <a:srcRect l="-1" t="11619" r="2" b="35625"/>
          <a:stretch/>
        </p:blipFill>
        <p:spPr>
          <a:xfrm>
            <a:off x="550863" y="1825624"/>
            <a:ext cx="5365750" cy="5032376"/>
          </a:xfrm>
          <a:prstGeom prst="rect">
            <a:avLst/>
          </a:prstGeom>
          <a:noFill/>
        </p:spPr>
      </p:pic>
      <p:pic>
        <p:nvPicPr>
          <p:cNvPr id="6" name="Afbeelding 5">
            <a:extLst>
              <a:ext uri="{FF2B5EF4-FFF2-40B4-BE49-F238E27FC236}">
                <a16:creationId xmlns:a16="http://schemas.microsoft.com/office/drawing/2014/main" id="{FF56A027-9BAF-4C91-A68C-54B874E73935}"/>
              </a:ext>
            </a:extLst>
          </p:cNvPr>
          <p:cNvPicPr>
            <a:picLocks noChangeAspect="1"/>
          </p:cNvPicPr>
          <p:nvPr/>
        </p:nvPicPr>
        <p:blipFill>
          <a:blip r:embed="rId3"/>
          <a:srcRect t="11000" r="1" b="38379"/>
          <a:stretch/>
        </p:blipFill>
        <p:spPr>
          <a:xfrm>
            <a:off x="6275388" y="1825200"/>
            <a:ext cx="5365750" cy="3621600"/>
          </a:xfrm>
          <a:prstGeom prst="rect">
            <a:avLst/>
          </a:prstGeom>
          <a:noFill/>
        </p:spPr>
      </p:pic>
    </p:spTree>
    <p:extLst>
      <p:ext uri="{BB962C8B-B14F-4D97-AF65-F5344CB8AC3E}">
        <p14:creationId xmlns:p14="http://schemas.microsoft.com/office/powerpoint/2010/main" val="423777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AFC9-BECE-52CE-964B-2B2499340075}"/>
            </a:ext>
          </a:extLst>
        </p:cNvPr>
        <p:cNvGrpSpPr/>
        <p:nvPr/>
      </p:nvGrpSpPr>
      <p:grpSpPr>
        <a:xfrm>
          <a:off x="0" y="0"/>
          <a:ext cx="0" cy="0"/>
          <a:chOff x="0" y="0"/>
          <a:chExt cx="0" cy="0"/>
        </a:xfrm>
      </p:grpSpPr>
      <p:sp>
        <p:nvSpPr>
          <p:cNvPr id="28" name="Title 1">
            <a:extLst>
              <a:ext uri="{FF2B5EF4-FFF2-40B4-BE49-F238E27FC236}">
                <a16:creationId xmlns:a16="http://schemas.microsoft.com/office/drawing/2014/main" id="{CBED6554-D479-656A-A27C-96D7B8437CAE}"/>
              </a:ext>
            </a:extLst>
          </p:cNvPr>
          <p:cNvSpPr>
            <a:spLocks noGrp="1"/>
          </p:cNvSpPr>
          <p:nvPr>
            <p:ph type="title"/>
          </p:nvPr>
        </p:nvSpPr>
        <p:spPr>
          <a:xfrm>
            <a:off x="550862" y="543556"/>
            <a:ext cx="11090275" cy="960780"/>
          </a:xfrm>
        </p:spPr>
        <p:txBody>
          <a:bodyPr/>
          <a:lstStyle/>
          <a:p>
            <a:endParaRPr lang="en-US"/>
          </a:p>
        </p:txBody>
      </p:sp>
      <p:pic>
        <p:nvPicPr>
          <p:cNvPr id="6" name="Afbeelding 5">
            <a:extLst>
              <a:ext uri="{FF2B5EF4-FFF2-40B4-BE49-F238E27FC236}">
                <a16:creationId xmlns:a16="http://schemas.microsoft.com/office/drawing/2014/main" id="{B3804337-3871-9006-40E8-2E268D97E70A}"/>
              </a:ext>
            </a:extLst>
          </p:cNvPr>
          <p:cNvPicPr>
            <a:picLocks noChangeAspect="1"/>
          </p:cNvPicPr>
          <p:nvPr/>
        </p:nvPicPr>
        <p:blipFill>
          <a:blip r:embed="rId2"/>
          <a:srcRect t="4970" b="4970"/>
          <a:stretch/>
        </p:blipFill>
        <p:spPr>
          <a:xfrm>
            <a:off x="6275388" y="1825200"/>
            <a:ext cx="5365750" cy="3621600"/>
          </a:xfrm>
          <a:prstGeom prst="rect">
            <a:avLst/>
          </a:prstGeom>
          <a:noFill/>
        </p:spPr>
      </p:pic>
    </p:spTree>
    <p:extLst>
      <p:ext uri="{BB962C8B-B14F-4D97-AF65-F5344CB8AC3E}">
        <p14:creationId xmlns:p14="http://schemas.microsoft.com/office/powerpoint/2010/main" val="329934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B3FE234-26BF-CEDA-9254-7AAEED5B8F12}"/>
              </a:ext>
            </a:extLst>
          </p:cNvPr>
          <p:cNvSpPr>
            <a:spLocks noGrp="1"/>
          </p:cNvSpPr>
          <p:nvPr>
            <p:ph type="title"/>
          </p:nvPr>
        </p:nvSpPr>
        <p:spPr/>
        <p:txBody>
          <a:bodyPr/>
          <a:lstStyle/>
          <a:p>
            <a:endParaRPr lang="nl-NL"/>
          </a:p>
        </p:txBody>
      </p:sp>
      <p:sp>
        <p:nvSpPr>
          <p:cNvPr id="6" name="Tijdelijke aanduiding voor inhoud 5">
            <a:extLst>
              <a:ext uri="{FF2B5EF4-FFF2-40B4-BE49-F238E27FC236}">
                <a16:creationId xmlns:a16="http://schemas.microsoft.com/office/drawing/2014/main" id="{29308A90-3FE7-F076-99BD-B4D006325D80}"/>
              </a:ext>
            </a:extLst>
          </p:cNvPr>
          <p:cNvSpPr>
            <a:spLocks noGrp="1"/>
          </p:cNvSpPr>
          <p:nvPr>
            <p:ph idx="1"/>
          </p:nvPr>
        </p:nvSpPr>
        <p:spPr/>
        <p:txBody>
          <a:bodyPr/>
          <a:lstStyle/>
          <a:p>
            <a:endParaRPr lang="nl-NL"/>
          </a:p>
        </p:txBody>
      </p:sp>
      <p:sp>
        <p:nvSpPr>
          <p:cNvPr id="7" name="Tijdelijke aanduiding voor inhoud 6">
            <a:extLst>
              <a:ext uri="{FF2B5EF4-FFF2-40B4-BE49-F238E27FC236}">
                <a16:creationId xmlns:a16="http://schemas.microsoft.com/office/drawing/2014/main" id="{0CE361CD-DB2E-EF3D-1719-16A9AC598E55}"/>
              </a:ext>
            </a:extLst>
          </p:cNvPr>
          <p:cNvSpPr>
            <a:spLocks noGrp="1"/>
          </p:cNvSpPr>
          <p:nvPr>
            <p:ph idx="10"/>
          </p:nvPr>
        </p:nvSpPr>
        <p:spPr/>
        <p:txBody>
          <a:bodyPr/>
          <a:lstStyle/>
          <a:p>
            <a:endParaRPr lang="nl-NL"/>
          </a:p>
        </p:txBody>
      </p:sp>
    </p:spTree>
    <p:extLst>
      <p:ext uri="{BB962C8B-B14F-4D97-AF65-F5344CB8AC3E}">
        <p14:creationId xmlns:p14="http://schemas.microsoft.com/office/powerpoint/2010/main" val="32434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CB7AE1-8936-6926-0154-9E8F6D81087B}"/>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4EFEA65-AAAE-8E3F-D1EF-926C3245BB31}"/>
              </a:ext>
            </a:extLst>
          </p:cNvPr>
          <p:cNvSpPr>
            <a:spLocks noGrp="1"/>
          </p:cNvSpPr>
          <p:nvPr>
            <p:ph idx="10"/>
          </p:nvPr>
        </p:nvSpPr>
        <p:spPr/>
        <p:txBody>
          <a:bodyPr/>
          <a:lstStyle/>
          <a:p>
            <a:endParaRPr lang="nl-NL"/>
          </a:p>
        </p:txBody>
      </p:sp>
      <p:sp>
        <p:nvSpPr>
          <p:cNvPr id="4" name="Tijdelijke aanduiding voor inhoud 3">
            <a:extLst>
              <a:ext uri="{FF2B5EF4-FFF2-40B4-BE49-F238E27FC236}">
                <a16:creationId xmlns:a16="http://schemas.microsoft.com/office/drawing/2014/main" id="{3D5247BC-B8DB-DEDA-F7B5-561A21C77049}"/>
              </a:ext>
            </a:extLst>
          </p:cNvPr>
          <p:cNvSpPr>
            <a:spLocks noGrp="1"/>
          </p:cNvSpPr>
          <p:nvPr>
            <p:ph idx="12"/>
          </p:nvPr>
        </p:nvSpPr>
        <p:spPr/>
        <p:txBody>
          <a:bodyPr/>
          <a:lstStyle/>
          <a:p>
            <a:endParaRPr lang="nl-NL"/>
          </a:p>
        </p:txBody>
      </p:sp>
    </p:spTree>
    <p:extLst>
      <p:ext uri="{BB962C8B-B14F-4D97-AF65-F5344CB8AC3E}">
        <p14:creationId xmlns:p14="http://schemas.microsoft.com/office/powerpoint/2010/main" val="123553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704A6C3-B674-3A1F-762E-BB290C99ADA0}"/>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B360B059-480D-777B-D6E4-A16CFE82ADCE}"/>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542603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7030BBD-ABFD-118C-C264-B93FB35C1FE5}"/>
              </a:ext>
            </a:extLst>
          </p:cNvPr>
          <p:cNvSpPr>
            <a:spLocks noGrp="1"/>
          </p:cNvSpPr>
          <p:nvPr>
            <p:ph idx="1"/>
          </p:nvPr>
        </p:nvSpPr>
        <p:spPr/>
        <p:txBody>
          <a:bodyPr/>
          <a:lstStyle/>
          <a:p>
            <a:endParaRPr lang="nl-NL"/>
          </a:p>
        </p:txBody>
      </p:sp>
      <p:sp>
        <p:nvSpPr>
          <p:cNvPr id="3" name="Titel 2">
            <a:extLst>
              <a:ext uri="{FF2B5EF4-FFF2-40B4-BE49-F238E27FC236}">
                <a16:creationId xmlns:a16="http://schemas.microsoft.com/office/drawing/2014/main" id="{93835A56-F3C7-55D5-36F0-8BF709BBE2F5}"/>
              </a:ext>
            </a:extLst>
          </p:cNvPr>
          <p:cNvSpPr>
            <a:spLocks noGrp="1"/>
          </p:cNvSpPr>
          <p:nvPr>
            <p:ph type="title"/>
          </p:nvPr>
        </p:nvSpPr>
        <p:spPr/>
        <p:txBody>
          <a:bodyPr/>
          <a:lstStyle/>
          <a:p>
            <a:endParaRPr lang="nl-NL"/>
          </a:p>
        </p:txBody>
      </p:sp>
    </p:spTree>
    <p:extLst>
      <p:ext uri="{BB962C8B-B14F-4D97-AF65-F5344CB8AC3E}">
        <p14:creationId xmlns:p14="http://schemas.microsoft.com/office/powerpoint/2010/main" val="741558058"/>
      </p:ext>
    </p:extLst>
  </p:cSld>
  <p:clrMapOvr>
    <a:masterClrMapping/>
  </p:clrMapOvr>
</p:sld>
</file>

<file path=ppt/theme/theme1.xml><?xml version="1.0" encoding="utf-8"?>
<a:theme xmlns:a="http://schemas.openxmlformats.org/drawingml/2006/main" name="Kantoorthema">
  <a:themeElements>
    <a:clrScheme name="IOL">
      <a:dk1>
        <a:srgbClr val="000000"/>
      </a:dk1>
      <a:lt1>
        <a:srgbClr val="FFFFFF"/>
      </a:lt1>
      <a:dk2>
        <a:srgbClr val="0070A7"/>
      </a:dk2>
      <a:lt2>
        <a:srgbClr val="E9B53C"/>
      </a:lt2>
      <a:accent1>
        <a:srgbClr val="4093BD"/>
      </a:accent1>
      <a:accent2>
        <a:srgbClr val="EFC86D"/>
      </a:accent2>
      <a:accent3>
        <a:srgbClr val="80B8D3"/>
      </a:accent3>
      <a:accent4>
        <a:srgbClr val="F3DA9E"/>
      </a:accent4>
      <a:accent5>
        <a:srgbClr val="BFDBE9"/>
      </a:accent5>
      <a:accent6>
        <a:srgbClr val="F9ECCE"/>
      </a:accent6>
      <a:hlink>
        <a:srgbClr val="0070A6"/>
      </a:hlink>
      <a:folHlink>
        <a:srgbClr val="A0222B"/>
      </a:folHlink>
    </a:clrScheme>
    <a:fontScheme name="Aangepast 1">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L Powerpoint sjabloon 4.0" id="{32EE80E9-F8AB-5C45-B082-8F5FE28DDF9A}" vid="{1C2A8E34-DD71-E547-A3AC-6A7A2523805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b9688f6-cf2f-41dd-aab3-4da124243d8b" xsi:nil="true"/>
    <lcf76f155ced4ddcb4097134ff3c332f xmlns="4335bd63-400a-4afd-a778-d1ea4b7c1136">
      <Terms xmlns="http://schemas.microsoft.com/office/infopath/2007/PartnerControls"/>
    </lcf76f155ced4ddcb4097134ff3c332f>
    <Opmerking xmlns="4335bd63-400a-4afd-a778-d1ea4b7c1136" xsi:nil="true"/>
    <SharedWithUsers xmlns="fb9688f6-cf2f-41dd-aab3-4da124243d8b">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ED5CDAD8D02E49B6499F6AD7F10AAE" ma:contentTypeVersion="17" ma:contentTypeDescription="Een nieuw document maken." ma:contentTypeScope="" ma:versionID="1138b2e7d79562a4463b57068fc18ed2">
  <xsd:schema xmlns:xsd="http://www.w3.org/2001/XMLSchema" xmlns:xs="http://www.w3.org/2001/XMLSchema" xmlns:p="http://schemas.microsoft.com/office/2006/metadata/properties" xmlns:ns2="4335bd63-400a-4afd-a778-d1ea4b7c1136" xmlns:ns3="fb9688f6-cf2f-41dd-aab3-4da124243d8b" targetNamespace="http://schemas.microsoft.com/office/2006/metadata/properties" ma:root="true" ma:fieldsID="5ffd54ae8a910ef5339a2dd5a3f67c34" ns2:_="" ns3:_="">
    <xsd:import namespace="4335bd63-400a-4afd-a778-d1ea4b7c1136"/>
    <xsd:import namespace="fb9688f6-cf2f-41dd-aab3-4da124243d8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Opmerk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5bd63-400a-4afd-a778-d1ea4b7c11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99ab15d-996d-49bb-af37-1ae2e5a914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Opmerking" ma:index="23" nillable="true" ma:displayName="Opmerking" ma:format="Dropdown" ma:internalName="Opmerk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9688f6-cf2f-41dd-aab3-4da124243d8b"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30c33bc-18fb-4af6-adbf-751983f6c24c}" ma:internalName="TaxCatchAll" ma:showField="CatchAllData" ma:web="fb9688f6-cf2f-41dd-aab3-4da124243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5C33F-1353-43CB-860F-D8420E187D6D}">
  <ds:schemaRefs>
    <ds:schemaRef ds:uri="http://schemas.microsoft.com/sharepoint/v3/contenttype/forms"/>
  </ds:schemaRefs>
</ds:datastoreItem>
</file>

<file path=customXml/itemProps2.xml><?xml version="1.0" encoding="utf-8"?>
<ds:datastoreItem xmlns:ds="http://schemas.openxmlformats.org/officeDocument/2006/customXml" ds:itemID="{630AF57A-3B20-4DE9-91F8-179783E17BD4}">
  <ds:schemaRef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fb9688f6-cf2f-41dd-aab3-4da124243d8b"/>
    <ds:schemaRef ds:uri="http://purl.org/dc/dcmitype/"/>
    <ds:schemaRef ds:uri="4335bd63-400a-4afd-a778-d1ea4b7c1136"/>
    <ds:schemaRef ds:uri="http://www.w3.org/XML/1998/namespace"/>
    <ds:schemaRef ds:uri="http://purl.org/dc/terms/"/>
  </ds:schemaRefs>
</ds:datastoreItem>
</file>

<file path=customXml/itemProps3.xml><?xml version="1.0" encoding="utf-8"?>
<ds:datastoreItem xmlns:ds="http://schemas.openxmlformats.org/officeDocument/2006/customXml" ds:itemID="{4F41D2F8-DD9D-4738-98C8-ADB1989918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35bd63-400a-4afd-a778-d1ea4b7c1136"/>
    <ds:schemaRef ds:uri="fb9688f6-cf2f-41dd-aab3-4da124243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TotalTime>
  <Words>122</Words>
  <Application>Microsoft Office PowerPoint</Application>
  <PresentationFormat>Breedbeeld</PresentationFormat>
  <Paragraphs>19</Paragraphs>
  <Slides>15</Slides>
  <Notes>1</Notes>
  <HiddenSlides>9</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Source Sans Pro</vt:lpstr>
      <vt:lpstr>Source Sans Pro Light</vt:lpstr>
      <vt:lpstr>Systeemlettertype regulier</vt:lpstr>
      <vt:lpstr>Kantoorthema</vt:lpstr>
      <vt:lpstr>Geluid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Geluid</dc:title>
  <dc:creator>Familie Verschuur-Hersbach</dc:creator>
  <cp:lastModifiedBy>Ilse Gmelig</cp:lastModifiedBy>
  <cp:revision>111</cp:revision>
  <dcterms:created xsi:type="dcterms:W3CDTF">2024-09-26T07:53:15Z</dcterms:created>
  <dcterms:modified xsi:type="dcterms:W3CDTF">2024-11-13T15:20:47Z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0x0101007DED5CDAD8D02E49B6499F6AD7F10AAE</vt:lpwstr>
  </property>
  <property fmtid="{D5CDD505-2E9C-101B-9397-08002B2CF9AE}" pid="3" name="MediaServiceImageTags">
    <vt:lpwstr/>
  </property>
  <property fmtid="{D5CDD505-2E9C-101B-9397-08002B2CF9AE}" pid="4" name="Order">
    <vt:r8>56300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y fmtid="{D5CDD505-2E9C-101B-9397-08002B2CF9AE}" pid="8" name="MSIP_Label_95225633-f92c-4cc3-8039-da610ec32b8c_Enabled">
    <vt:lpwstr>true</vt:lpwstr>
  </property>
  <property fmtid="{D5CDD505-2E9C-101B-9397-08002B2CF9AE}" pid="9" name="MSIP_Label_95225633-f92c-4cc3-8039-da610ec32b8c_SetDate">
    <vt:lpwstr>2024-10-28T14:46:08Z</vt:lpwstr>
  </property>
  <property fmtid="{D5CDD505-2E9C-101B-9397-08002B2CF9AE}" pid="10" name="MSIP_Label_95225633-f92c-4cc3-8039-da610ec32b8c_Method">
    <vt:lpwstr>Standard</vt:lpwstr>
  </property>
  <property fmtid="{D5CDD505-2E9C-101B-9397-08002B2CF9AE}" pid="11" name="MSIP_Label_95225633-f92c-4cc3-8039-da610ec32b8c_Name">
    <vt:lpwstr>95225633-f92c-4cc3-8039-da610ec32b8c</vt:lpwstr>
  </property>
  <property fmtid="{D5CDD505-2E9C-101B-9397-08002B2CF9AE}" pid="12" name="MSIP_Label_95225633-f92c-4cc3-8039-da610ec32b8c_SiteId">
    <vt:lpwstr>039901df-31e4-4a23-b00c-1f9800e5961c</vt:lpwstr>
  </property>
  <property fmtid="{D5CDD505-2E9C-101B-9397-08002B2CF9AE}" pid="13" name="MSIP_Label_95225633-f92c-4cc3-8039-da610ec32b8c_ActionId">
    <vt:lpwstr>f387e7a6-b236-4f89-90a9-4b775e0ac631</vt:lpwstr>
  </property>
  <property fmtid="{D5CDD505-2E9C-101B-9397-08002B2CF9AE}" pid="14" name="MSIP_Label_95225633-f92c-4cc3-8039-da610ec32b8c_ContentBits">
    <vt:lpwstr>0</vt:lpwstr>
  </property>
</Properties>
</file>